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handoutMasterIdLst>
    <p:handoutMasterId r:id="rId27"/>
  </p:handoutMasterIdLst>
  <p:sldIdLst>
    <p:sldId id="256" r:id="rId2"/>
    <p:sldId id="320" r:id="rId3"/>
    <p:sldId id="335" r:id="rId4"/>
    <p:sldId id="310" r:id="rId5"/>
    <p:sldId id="311" r:id="rId6"/>
    <p:sldId id="312" r:id="rId7"/>
    <p:sldId id="321" r:id="rId8"/>
    <p:sldId id="322" r:id="rId9"/>
    <p:sldId id="315" r:id="rId10"/>
    <p:sldId id="316" r:id="rId11"/>
    <p:sldId id="323" r:id="rId12"/>
    <p:sldId id="334" r:id="rId13"/>
    <p:sldId id="333" r:id="rId14"/>
    <p:sldId id="332" r:id="rId15"/>
    <p:sldId id="325" r:id="rId16"/>
    <p:sldId id="326" r:id="rId17"/>
    <p:sldId id="336" r:id="rId18"/>
    <p:sldId id="327" r:id="rId19"/>
    <p:sldId id="328" r:id="rId20"/>
    <p:sldId id="337" r:id="rId21"/>
    <p:sldId id="330" r:id="rId22"/>
    <p:sldId id="329" r:id="rId23"/>
    <p:sldId id="331" r:id="rId24"/>
    <p:sldId id="281" r:id="rId2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3F8"/>
    <a:srgbClr val="62BDC1"/>
    <a:srgbClr val="4EAEB2"/>
    <a:srgbClr val="155F8C"/>
    <a:srgbClr val="3F7468"/>
    <a:srgbClr val="61B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77" autoAdjust="0"/>
    <p:restoredTop sz="94660"/>
  </p:normalViewPr>
  <p:slideViewPr>
    <p:cSldViewPr snapToGrid="0" showGuides="1">
      <p:cViewPr varScale="1">
        <p:scale>
          <a:sx n="103" d="100"/>
          <a:sy n="103" d="100"/>
        </p:scale>
        <p:origin x="98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DF0C7B-8F3E-4399-8377-1F4631546B66}"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0A004C31-7FA4-4299-AFA2-5F1CF4F65EB4}">
      <dgm:prSet/>
      <dgm:spPr/>
      <dgm:t>
        <a:bodyPr/>
        <a:lstStyle/>
        <a:p>
          <a:r>
            <a:rPr lang="en-CA"/>
            <a:t>Gurwinder Singh</a:t>
          </a:r>
          <a:endParaRPr lang="en-US"/>
        </a:p>
      </dgm:t>
    </dgm:pt>
    <dgm:pt modelId="{66436B6C-D6F3-428A-9D30-F516010737D8}" type="parTrans" cxnId="{4492642C-A0C5-49A0-99BD-130699696D2D}">
      <dgm:prSet/>
      <dgm:spPr/>
      <dgm:t>
        <a:bodyPr/>
        <a:lstStyle/>
        <a:p>
          <a:endParaRPr lang="en-US"/>
        </a:p>
      </dgm:t>
    </dgm:pt>
    <dgm:pt modelId="{7D80F7BD-3184-4D04-A046-EB2D4A3C416B}" type="sibTrans" cxnId="{4492642C-A0C5-49A0-99BD-130699696D2D}">
      <dgm:prSet/>
      <dgm:spPr/>
      <dgm:t>
        <a:bodyPr/>
        <a:lstStyle/>
        <a:p>
          <a:endParaRPr lang="en-US"/>
        </a:p>
      </dgm:t>
    </dgm:pt>
    <dgm:pt modelId="{1DE8924D-6A24-429B-8C8C-17B5C46F9859}">
      <dgm:prSet/>
      <dgm:spPr/>
      <dgm:t>
        <a:bodyPr/>
        <a:lstStyle/>
        <a:p>
          <a:r>
            <a:rPr lang="en-CA"/>
            <a:t>Manpreet Kaur</a:t>
          </a:r>
          <a:endParaRPr lang="en-US"/>
        </a:p>
      </dgm:t>
    </dgm:pt>
    <dgm:pt modelId="{1B61F7E6-63AA-4926-98E1-1F97A28EE50E}" type="parTrans" cxnId="{2D663252-F149-429D-A20B-13AFE3D7A409}">
      <dgm:prSet/>
      <dgm:spPr/>
      <dgm:t>
        <a:bodyPr/>
        <a:lstStyle/>
        <a:p>
          <a:endParaRPr lang="en-US"/>
        </a:p>
      </dgm:t>
    </dgm:pt>
    <dgm:pt modelId="{1304272E-875B-453C-BA78-8706F327A0E6}" type="sibTrans" cxnId="{2D663252-F149-429D-A20B-13AFE3D7A409}">
      <dgm:prSet/>
      <dgm:spPr/>
      <dgm:t>
        <a:bodyPr/>
        <a:lstStyle/>
        <a:p>
          <a:endParaRPr lang="en-US"/>
        </a:p>
      </dgm:t>
    </dgm:pt>
    <dgm:pt modelId="{A427E517-2E05-430B-B02D-0A54AA71DDAA}">
      <dgm:prSet/>
      <dgm:spPr/>
      <dgm:t>
        <a:bodyPr/>
        <a:lstStyle/>
        <a:p>
          <a:r>
            <a:rPr lang="en-CA"/>
            <a:t>Rahul Gupta</a:t>
          </a:r>
          <a:endParaRPr lang="en-US"/>
        </a:p>
      </dgm:t>
    </dgm:pt>
    <dgm:pt modelId="{48F3B801-9318-473A-888D-A87CFE1B6B2D}" type="parTrans" cxnId="{E52004E6-D533-4108-BAB1-F10811F17597}">
      <dgm:prSet/>
      <dgm:spPr/>
      <dgm:t>
        <a:bodyPr/>
        <a:lstStyle/>
        <a:p>
          <a:endParaRPr lang="en-US"/>
        </a:p>
      </dgm:t>
    </dgm:pt>
    <dgm:pt modelId="{9395FDE2-8184-43FE-8CAC-5F4D7DBF3574}" type="sibTrans" cxnId="{E52004E6-D533-4108-BAB1-F10811F17597}">
      <dgm:prSet/>
      <dgm:spPr/>
      <dgm:t>
        <a:bodyPr/>
        <a:lstStyle/>
        <a:p>
          <a:endParaRPr lang="en-US"/>
        </a:p>
      </dgm:t>
    </dgm:pt>
    <dgm:pt modelId="{F11E55FE-CCFF-4E1D-94DC-A13976F6CC9F}">
      <dgm:prSet/>
      <dgm:spPr/>
      <dgm:t>
        <a:bodyPr/>
        <a:lstStyle/>
        <a:p>
          <a:r>
            <a:rPr lang="en-CA"/>
            <a:t>Sukhminder Kaur</a:t>
          </a:r>
          <a:endParaRPr lang="en-US"/>
        </a:p>
      </dgm:t>
    </dgm:pt>
    <dgm:pt modelId="{43E4551F-C52A-40BE-B29E-6894B9A1B854}" type="parTrans" cxnId="{1EEFB7A9-2A8B-4745-97FC-985511BF8AE4}">
      <dgm:prSet/>
      <dgm:spPr/>
      <dgm:t>
        <a:bodyPr/>
        <a:lstStyle/>
        <a:p>
          <a:endParaRPr lang="en-US"/>
        </a:p>
      </dgm:t>
    </dgm:pt>
    <dgm:pt modelId="{79E8D5FF-2019-4F4F-8CFF-9E9D03DD5AEA}" type="sibTrans" cxnId="{1EEFB7A9-2A8B-4745-97FC-985511BF8AE4}">
      <dgm:prSet/>
      <dgm:spPr/>
      <dgm:t>
        <a:bodyPr/>
        <a:lstStyle/>
        <a:p>
          <a:endParaRPr lang="en-US"/>
        </a:p>
      </dgm:t>
    </dgm:pt>
    <dgm:pt modelId="{FB1BCEF8-ACC9-6440-A066-D7BFA2FCD923}" type="pres">
      <dgm:prSet presAssocID="{D2DF0C7B-8F3E-4399-8377-1F4631546B66}" presName="linear" presStyleCnt="0">
        <dgm:presLayoutVars>
          <dgm:dir/>
          <dgm:animLvl val="lvl"/>
          <dgm:resizeHandles val="exact"/>
        </dgm:presLayoutVars>
      </dgm:prSet>
      <dgm:spPr/>
    </dgm:pt>
    <dgm:pt modelId="{E727E16B-0E75-EF42-A671-3400AF744961}" type="pres">
      <dgm:prSet presAssocID="{0A004C31-7FA4-4299-AFA2-5F1CF4F65EB4}" presName="parentLin" presStyleCnt="0"/>
      <dgm:spPr/>
    </dgm:pt>
    <dgm:pt modelId="{9081ACAA-2F8A-9F42-B0BD-54F801B8A86B}" type="pres">
      <dgm:prSet presAssocID="{0A004C31-7FA4-4299-AFA2-5F1CF4F65EB4}" presName="parentLeftMargin" presStyleLbl="node1" presStyleIdx="0" presStyleCnt="4"/>
      <dgm:spPr/>
    </dgm:pt>
    <dgm:pt modelId="{AE8F65B4-745D-9145-B471-A3FEB849ABCD}" type="pres">
      <dgm:prSet presAssocID="{0A004C31-7FA4-4299-AFA2-5F1CF4F65EB4}" presName="parentText" presStyleLbl="node1" presStyleIdx="0" presStyleCnt="4">
        <dgm:presLayoutVars>
          <dgm:chMax val="0"/>
          <dgm:bulletEnabled val="1"/>
        </dgm:presLayoutVars>
      </dgm:prSet>
      <dgm:spPr/>
    </dgm:pt>
    <dgm:pt modelId="{6CE3F3A2-135C-9243-8D6D-5FF9E54C2018}" type="pres">
      <dgm:prSet presAssocID="{0A004C31-7FA4-4299-AFA2-5F1CF4F65EB4}" presName="negativeSpace" presStyleCnt="0"/>
      <dgm:spPr/>
    </dgm:pt>
    <dgm:pt modelId="{593B7CF0-1E23-7147-9D50-96C57ACA64C1}" type="pres">
      <dgm:prSet presAssocID="{0A004C31-7FA4-4299-AFA2-5F1CF4F65EB4}" presName="childText" presStyleLbl="conFgAcc1" presStyleIdx="0" presStyleCnt="4">
        <dgm:presLayoutVars>
          <dgm:bulletEnabled val="1"/>
        </dgm:presLayoutVars>
      </dgm:prSet>
      <dgm:spPr/>
    </dgm:pt>
    <dgm:pt modelId="{050DA7F4-5B97-FD47-9FD9-E3EA174C7A02}" type="pres">
      <dgm:prSet presAssocID="{7D80F7BD-3184-4D04-A046-EB2D4A3C416B}" presName="spaceBetweenRectangles" presStyleCnt="0"/>
      <dgm:spPr/>
    </dgm:pt>
    <dgm:pt modelId="{D265C5CE-73C8-6F4B-B1A5-DA63C90254E2}" type="pres">
      <dgm:prSet presAssocID="{1DE8924D-6A24-429B-8C8C-17B5C46F9859}" presName="parentLin" presStyleCnt="0"/>
      <dgm:spPr/>
    </dgm:pt>
    <dgm:pt modelId="{1B4666CD-3AF9-474B-86D3-E6A4EF353ADC}" type="pres">
      <dgm:prSet presAssocID="{1DE8924D-6A24-429B-8C8C-17B5C46F9859}" presName="parentLeftMargin" presStyleLbl="node1" presStyleIdx="0" presStyleCnt="4"/>
      <dgm:spPr/>
    </dgm:pt>
    <dgm:pt modelId="{509E8847-EA62-4C48-98A2-F4B181FF653A}" type="pres">
      <dgm:prSet presAssocID="{1DE8924D-6A24-429B-8C8C-17B5C46F9859}" presName="parentText" presStyleLbl="node1" presStyleIdx="1" presStyleCnt="4">
        <dgm:presLayoutVars>
          <dgm:chMax val="0"/>
          <dgm:bulletEnabled val="1"/>
        </dgm:presLayoutVars>
      </dgm:prSet>
      <dgm:spPr/>
    </dgm:pt>
    <dgm:pt modelId="{100331F3-C52F-AA46-8007-A2F57F1E20A7}" type="pres">
      <dgm:prSet presAssocID="{1DE8924D-6A24-429B-8C8C-17B5C46F9859}" presName="negativeSpace" presStyleCnt="0"/>
      <dgm:spPr/>
    </dgm:pt>
    <dgm:pt modelId="{1E33BA36-487F-9F40-AA7A-84020E6D8618}" type="pres">
      <dgm:prSet presAssocID="{1DE8924D-6A24-429B-8C8C-17B5C46F9859}" presName="childText" presStyleLbl="conFgAcc1" presStyleIdx="1" presStyleCnt="4">
        <dgm:presLayoutVars>
          <dgm:bulletEnabled val="1"/>
        </dgm:presLayoutVars>
      </dgm:prSet>
      <dgm:spPr/>
    </dgm:pt>
    <dgm:pt modelId="{43052F4C-3318-8C45-B937-018DA4804BED}" type="pres">
      <dgm:prSet presAssocID="{1304272E-875B-453C-BA78-8706F327A0E6}" presName="spaceBetweenRectangles" presStyleCnt="0"/>
      <dgm:spPr/>
    </dgm:pt>
    <dgm:pt modelId="{7619E691-7E30-1A40-A069-1755ED7C6DA5}" type="pres">
      <dgm:prSet presAssocID="{A427E517-2E05-430B-B02D-0A54AA71DDAA}" presName="parentLin" presStyleCnt="0"/>
      <dgm:spPr/>
    </dgm:pt>
    <dgm:pt modelId="{8BFA798C-6FF0-DC4D-A53A-8D9FD7F86FB1}" type="pres">
      <dgm:prSet presAssocID="{A427E517-2E05-430B-B02D-0A54AA71DDAA}" presName="parentLeftMargin" presStyleLbl="node1" presStyleIdx="1" presStyleCnt="4"/>
      <dgm:spPr/>
    </dgm:pt>
    <dgm:pt modelId="{034ABBEB-CC75-0140-8DDC-C9F65C49C106}" type="pres">
      <dgm:prSet presAssocID="{A427E517-2E05-430B-B02D-0A54AA71DDAA}" presName="parentText" presStyleLbl="node1" presStyleIdx="2" presStyleCnt="4">
        <dgm:presLayoutVars>
          <dgm:chMax val="0"/>
          <dgm:bulletEnabled val="1"/>
        </dgm:presLayoutVars>
      </dgm:prSet>
      <dgm:spPr/>
    </dgm:pt>
    <dgm:pt modelId="{4BA28563-90CF-DF4F-919E-7DBC4EA9CD09}" type="pres">
      <dgm:prSet presAssocID="{A427E517-2E05-430B-B02D-0A54AA71DDAA}" presName="negativeSpace" presStyleCnt="0"/>
      <dgm:spPr/>
    </dgm:pt>
    <dgm:pt modelId="{55EE631B-97D8-6844-BDAA-7F2A985398EE}" type="pres">
      <dgm:prSet presAssocID="{A427E517-2E05-430B-B02D-0A54AA71DDAA}" presName="childText" presStyleLbl="conFgAcc1" presStyleIdx="2" presStyleCnt="4">
        <dgm:presLayoutVars>
          <dgm:bulletEnabled val="1"/>
        </dgm:presLayoutVars>
      </dgm:prSet>
      <dgm:spPr/>
    </dgm:pt>
    <dgm:pt modelId="{FD80380F-F482-4747-9FD4-118816BB3F83}" type="pres">
      <dgm:prSet presAssocID="{9395FDE2-8184-43FE-8CAC-5F4D7DBF3574}" presName="spaceBetweenRectangles" presStyleCnt="0"/>
      <dgm:spPr/>
    </dgm:pt>
    <dgm:pt modelId="{88EFBD9B-74D7-1F4A-AB63-E8FE0533E3C3}" type="pres">
      <dgm:prSet presAssocID="{F11E55FE-CCFF-4E1D-94DC-A13976F6CC9F}" presName="parentLin" presStyleCnt="0"/>
      <dgm:spPr/>
    </dgm:pt>
    <dgm:pt modelId="{AA8A24DC-33EF-B446-8003-371CB473A4E5}" type="pres">
      <dgm:prSet presAssocID="{F11E55FE-CCFF-4E1D-94DC-A13976F6CC9F}" presName="parentLeftMargin" presStyleLbl="node1" presStyleIdx="2" presStyleCnt="4"/>
      <dgm:spPr/>
    </dgm:pt>
    <dgm:pt modelId="{1F019569-BEE4-6343-B066-071713347E83}" type="pres">
      <dgm:prSet presAssocID="{F11E55FE-CCFF-4E1D-94DC-A13976F6CC9F}" presName="parentText" presStyleLbl="node1" presStyleIdx="3" presStyleCnt="4">
        <dgm:presLayoutVars>
          <dgm:chMax val="0"/>
          <dgm:bulletEnabled val="1"/>
        </dgm:presLayoutVars>
      </dgm:prSet>
      <dgm:spPr/>
    </dgm:pt>
    <dgm:pt modelId="{9621D13E-0271-7244-99D0-D3E11DAE1B50}" type="pres">
      <dgm:prSet presAssocID="{F11E55FE-CCFF-4E1D-94DC-A13976F6CC9F}" presName="negativeSpace" presStyleCnt="0"/>
      <dgm:spPr/>
    </dgm:pt>
    <dgm:pt modelId="{FE9EB285-230C-3446-B5F3-9B83D0658FC0}" type="pres">
      <dgm:prSet presAssocID="{F11E55FE-CCFF-4E1D-94DC-A13976F6CC9F}" presName="childText" presStyleLbl="conFgAcc1" presStyleIdx="3" presStyleCnt="4">
        <dgm:presLayoutVars>
          <dgm:bulletEnabled val="1"/>
        </dgm:presLayoutVars>
      </dgm:prSet>
      <dgm:spPr/>
    </dgm:pt>
  </dgm:ptLst>
  <dgm:cxnLst>
    <dgm:cxn modelId="{F5F3881C-A948-E64E-999E-476A41C4E144}" type="presOf" srcId="{1DE8924D-6A24-429B-8C8C-17B5C46F9859}" destId="{509E8847-EA62-4C48-98A2-F4B181FF653A}" srcOrd="1" destOrd="0" presId="urn:microsoft.com/office/officeart/2005/8/layout/list1"/>
    <dgm:cxn modelId="{946F502C-FDFD-724F-AE80-A4DC835206BD}" type="presOf" srcId="{A427E517-2E05-430B-B02D-0A54AA71DDAA}" destId="{034ABBEB-CC75-0140-8DDC-C9F65C49C106}" srcOrd="1" destOrd="0" presId="urn:microsoft.com/office/officeart/2005/8/layout/list1"/>
    <dgm:cxn modelId="{4492642C-A0C5-49A0-99BD-130699696D2D}" srcId="{D2DF0C7B-8F3E-4399-8377-1F4631546B66}" destId="{0A004C31-7FA4-4299-AFA2-5F1CF4F65EB4}" srcOrd="0" destOrd="0" parTransId="{66436B6C-D6F3-428A-9D30-F516010737D8}" sibTransId="{7D80F7BD-3184-4D04-A046-EB2D4A3C416B}"/>
    <dgm:cxn modelId="{1E47EE2D-C1C1-CA4E-BA67-D4CF464D4630}" type="presOf" srcId="{A427E517-2E05-430B-B02D-0A54AA71DDAA}" destId="{8BFA798C-6FF0-DC4D-A53A-8D9FD7F86FB1}" srcOrd="0" destOrd="0" presId="urn:microsoft.com/office/officeart/2005/8/layout/list1"/>
    <dgm:cxn modelId="{668F6B31-8519-9344-BA15-1E1B6D30B867}" type="presOf" srcId="{F11E55FE-CCFF-4E1D-94DC-A13976F6CC9F}" destId="{1F019569-BEE4-6343-B066-071713347E83}" srcOrd="1" destOrd="0" presId="urn:microsoft.com/office/officeart/2005/8/layout/list1"/>
    <dgm:cxn modelId="{7BC57D45-53D6-4540-9A02-3CF5F9312641}" type="presOf" srcId="{D2DF0C7B-8F3E-4399-8377-1F4631546B66}" destId="{FB1BCEF8-ACC9-6440-A066-D7BFA2FCD923}" srcOrd="0" destOrd="0" presId="urn:microsoft.com/office/officeart/2005/8/layout/list1"/>
    <dgm:cxn modelId="{2D663252-F149-429D-A20B-13AFE3D7A409}" srcId="{D2DF0C7B-8F3E-4399-8377-1F4631546B66}" destId="{1DE8924D-6A24-429B-8C8C-17B5C46F9859}" srcOrd="1" destOrd="0" parTransId="{1B61F7E6-63AA-4926-98E1-1F97A28EE50E}" sibTransId="{1304272E-875B-453C-BA78-8706F327A0E6}"/>
    <dgm:cxn modelId="{7089C368-8159-5047-B816-8C7B6886CBBF}" type="presOf" srcId="{F11E55FE-CCFF-4E1D-94DC-A13976F6CC9F}" destId="{AA8A24DC-33EF-B446-8003-371CB473A4E5}" srcOrd="0" destOrd="0" presId="urn:microsoft.com/office/officeart/2005/8/layout/list1"/>
    <dgm:cxn modelId="{CF65AE69-FBAE-0342-B389-C97EA9BF6AC4}" type="presOf" srcId="{1DE8924D-6A24-429B-8C8C-17B5C46F9859}" destId="{1B4666CD-3AF9-474B-86D3-E6A4EF353ADC}" srcOrd="0" destOrd="0" presId="urn:microsoft.com/office/officeart/2005/8/layout/list1"/>
    <dgm:cxn modelId="{0E137F8E-238F-8C4B-95C2-202FF2CAE58B}" type="presOf" srcId="{0A004C31-7FA4-4299-AFA2-5F1CF4F65EB4}" destId="{9081ACAA-2F8A-9F42-B0BD-54F801B8A86B}" srcOrd="0" destOrd="0" presId="urn:microsoft.com/office/officeart/2005/8/layout/list1"/>
    <dgm:cxn modelId="{00C1ADA4-B55A-EA45-BD8A-D9FF8DE77B8F}" type="presOf" srcId="{0A004C31-7FA4-4299-AFA2-5F1CF4F65EB4}" destId="{AE8F65B4-745D-9145-B471-A3FEB849ABCD}" srcOrd="1" destOrd="0" presId="urn:microsoft.com/office/officeart/2005/8/layout/list1"/>
    <dgm:cxn modelId="{1EEFB7A9-2A8B-4745-97FC-985511BF8AE4}" srcId="{D2DF0C7B-8F3E-4399-8377-1F4631546B66}" destId="{F11E55FE-CCFF-4E1D-94DC-A13976F6CC9F}" srcOrd="3" destOrd="0" parTransId="{43E4551F-C52A-40BE-B29E-6894B9A1B854}" sibTransId="{79E8D5FF-2019-4F4F-8CFF-9E9D03DD5AEA}"/>
    <dgm:cxn modelId="{E52004E6-D533-4108-BAB1-F10811F17597}" srcId="{D2DF0C7B-8F3E-4399-8377-1F4631546B66}" destId="{A427E517-2E05-430B-B02D-0A54AA71DDAA}" srcOrd="2" destOrd="0" parTransId="{48F3B801-9318-473A-888D-A87CFE1B6B2D}" sibTransId="{9395FDE2-8184-43FE-8CAC-5F4D7DBF3574}"/>
    <dgm:cxn modelId="{B284A6C8-A17F-A748-99B8-D5D8C1139F01}" type="presParOf" srcId="{FB1BCEF8-ACC9-6440-A066-D7BFA2FCD923}" destId="{E727E16B-0E75-EF42-A671-3400AF744961}" srcOrd="0" destOrd="0" presId="urn:microsoft.com/office/officeart/2005/8/layout/list1"/>
    <dgm:cxn modelId="{72FE25B6-3344-8143-920D-5C0C22A552F3}" type="presParOf" srcId="{E727E16B-0E75-EF42-A671-3400AF744961}" destId="{9081ACAA-2F8A-9F42-B0BD-54F801B8A86B}" srcOrd="0" destOrd="0" presId="urn:microsoft.com/office/officeart/2005/8/layout/list1"/>
    <dgm:cxn modelId="{9FEED1FC-FE11-0949-9FB8-BC4AE42FA621}" type="presParOf" srcId="{E727E16B-0E75-EF42-A671-3400AF744961}" destId="{AE8F65B4-745D-9145-B471-A3FEB849ABCD}" srcOrd="1" destOrd="0" presId="urn:microsoft.com/office/officeart/2005/8/layout/list1"/>
    <dgm:cxn modelId="{DE42E103-B33F-7A49-9624-0D29A65650E9}" type="presParOf" srcId="{FB1BCEF8-ACC9-6440-A066-D7BFA2FCD923}" destId="{6CE3F3A2-135C-9243-8D6D-5FF9E54C2018}" srcOrd="1" destOrd="0" presId="urn:microsoft.com/office/officeart/2005/8/layout/list1"/>
    <dgm:cxn modelId="{78E47191-05A8-634D-9B8C-B68C0799B1EB}" type="presParOf" srcId="{FB1BCEF8-ACC9-6440-A066-D7BFA2FCD923}" destId="{593B7CF0-1E23-7147-9D50-96C57ACA64C1}" srcOrd="2" destOrd="0" presId="urn:microsoft.com/office/officeart/2005/8/layout/list1"/>
    <dgm:cxn modelId="{17D28205-2DC6-8F45-B1E2-AE96269561C2}" type="presParOf" srcId="{FB1BCEF8-ACC9-6440-A066-D7BFA2FCD923}" destId="{050DA7F4-5B97-FD47-9FD9-E3EA174C7A02}" srcOrd="3" destOrd="0" presId="urn:microsoft.com/office/officeart/2005/8/layout/list1"/>
    <dgm:cxn modelId="{A8B1B414-D652-4E4F-9939-5591B3FE2347}" type="presParOf" srcId="{FB1BCEF8-ACC9-6440-A066-D7BFA2FCD923}" destId="{D265C5CE-73C8-6F4B-B1A5-DA63C90254E2}" srcOrd="4" destOrd="0" presId="urn:microsoft.com/office/officeart/2005/8/layout/list1"/>
    <dgm:cxn modelId="{C7848CD7-732D-B14A-AD9A-A905B14A6BED}" type="presParOf" srcId="{D265C5CE-73C8-6F4B-B1A5-DA63C90254E2}" destId="{1B4666CD-3AF9-474B-86D3-E6A4EF353ADC}" srcOrd="0" destOrd="0" presId="urn:microsoft.com/office/officeart/2005/8/layout/list1"/>
    <dgm:cxn modelId="{2E75DD1A-ECF8-CF42-9295-ADC47412707F}" type="presParOf" srcId="{D265C5CE-73C8-6F4B-B1A5-DA63C90254E2}" destId="{509E8847-EA62-4C48-98A2-F4B181FF653A}" srcOrd="1" destOrd="0" presId="urn:microsoft.com/office/officeart/2005/8/layout/list1"/>
    <dgm:cxn modelId="{E2DECC13-BA6B-4F49-A60A-F35520211B40}" type="presParOf" srcId="{FB1BCEF8-ACC9-6440-A066-D7BFA2FCD923}" destId="{100331F3-C52F-AA46-8007-A2F57F1E20A7}" srcOrd="5" destOrd="0" presId="urn:microsoft.com/office/officeart/2005/8/layout/list1"/>
    <dgm:cxn modelId="{3DB6D812-EB28-5844-8DBE-8701E83A48D7}" type="presParOf" srcId="{FB1BCEF8-ACC9-6440-A066-D7BFA2FCD923}" destId="{1E33BA36-487F-9F40-AA7A-84020E6D8618}" srcOrd="6" destOrd="0" presId="urn:microsoft.com/office/officeart/2005/8/layout/list1"/>
    <dgm:cxn modelId="{DA8E2230-6863-2844-B8AA-3D4B635ECCFD}" type="presParOf" srcId="{FB1BCEF8-ACC9-6440-A066-D7BFA2FCD923}" destId="{43052F4C-3318-8C45-B937-018DA4804BED}" srcOrd="7" destOrd="0" presId="urn:microsoft.com/office/officeart/2005/8/layout/list1"/>
    <dgm:cxn modelId="{4F35055D-23D5-4F42-B6B5-E2FDD4C71153}" type="presParOf" srcId="{FB1BCEF8-ACC9-6440-A066-D7BFA2FCD923}" destId="{7619E691-7E30-1A40-A069-1755ED7C6DA5}" srcOrd="8" destOrd="0" presId="urn:microsoft.com/office/officeart/2005/8/layout/list1"/>
    <dgm:cxn modelId="{226BD129-4519-1D4C-AFDD-CE1B5A3BAD7F}" type="presParOf" srcId="{7619E691-7E30-1A40-A069-1755ED7C6DA5}" destId="{8BFA798C-6FF0-DC4D-A53A-8D9FD7F86FB1}" srcOrd="0" destOrd="0" presId="urn:microsoft.com/office/officeart/2005/8/layout/list1"/>
    <dgm:cxn modelId="{F964538D-4DED-C84B-8692-487D9C640B7D}" type="presParOf" srcId="{7619E691-7E30-1A40-A069-1755ED7C6DA5}" destId="{034ABBEB-CC75-0140-8DDC-C9F65C49C106}" srcOrd="1" destOrd="0" presId="urn:microsoft.com/office/officeart/2005/8/layout/list1"/>
    <dgm:cxn modelId="{593D046F-2948-F240-B215-CA6429EEBC1B}" type="presParOf" srcId="{FB1BCEF8-ACC9-6440-A066-D7BFA2FCD923}" destId="{4BA28563-90CF-DF4F-919E-7DBC4EA9CD09}" srcOrd="9" destOrd="0" presId="urn:microsoft.com/office/officeart/2005/8/layout/list1"/>
    <dgm:cxn modelId="{5F047C17-A5A8-214C-B255-54CCCE02D0F3}" type="presParOf" srcId="{FB1BCEF8-ACC9-6440-A066-D7BFA2FCD923}" destId="{55EE631B-97D8-6844-BDAA-7F2A985398EE}" srcOrd="10" destOrd="0" presId="urn:microsoft.com/office/officeart/2005/8/layout/list1"/>
    <dgm:cxn modelId="{FD547594-1F49-C943-9AF0-ED6064BA66FE}" type="presParOf" srcId="{FB1BCEF8-ACC9-6440-A066-D7BFA2FCD923}" destId="{FD80380F-F482-4747-9FD4-118816BB3F83}" srcOrd="11" destOrd="0" presId="urn:microsoft.com/office/officeart/2005/8/layout/list1"/>
    <dgm:cxn modelId="{DDEF417C-9021-0940-BC6B-5AF356B6E40A}" type="presParOf" srcId="{FB1BCEF8-ACC9-6440-A066-D7BFA2FCD923}" destId="{88EFBD9B-74D7-1F4A-AB63-E8FE0533E3C3}" srcOrd="12" destOrd="0" presId="urn:microsoft.com/office/officeart/2005/8/layout/list1"/>
    <dgm:cxn modelId="{54C61071-D6E9-BA4B-AE83-878961969C9E}" type="presParOf" srcId="{88EFBD9B-74D7-1F4A-AB63-E8FE0533E3C3}" destId="{AA8A24DC-33EF-B446-8003-371CB473A4E5}" srcOrd="0" destOrd="0" presId="urn:microsoft.com/office/officeart/2005/8/layout/list1"/>
    <dgm:cxn modelId="{521896BE-E5F1-1C4C-A92B-A92BAC5FB778}" type="presParOf" srcId="{88EFBD9B-74D7-1F4A-AB63-E8FE0533E3C3}" destId="{1F019569-BEE4-6343-B066-071713347E83}" srcOrd="1" destOrd="0" presId="urn:microsoft.com/office/officeart/2005/8/layout/list1"/>
    <dgm:cxn modelId="{53224ACC-DEBF-B742-9272-D9916295FCAD}" type="presParOf" srcId="{FB1BCEF8-ACC9-6440-A066-D7BFA2FCD923}" destId="{9621D13E-0271-7244-99D0-D3E11DAE1B50}" srcOrd="13" destOrd="0" presId="urn:microsoft.com/office/officeart/2005/8/layout/list1"/>
    <dgm:cxn modelId="{48BEACCB-D035-3A49-9A3E-756402979E31}" type="presParOf" srcId="{FB1BCEF8-ACC9-6440-A066-D7BFA2FCD923}" destId="{FE9EB285-230C-3446-B5F3-9B83D0658FC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B7CF0-1E23-7147-9D50-96C57ACA64C1}">
      <dsp:nvSpPr>
        <dsp:cNvPr id="0" name=""/>
        <dsp:cNvSpPr/>
      </dsp:nvSpPr>
      <dsp:spPr>
        <a:xfrm>
          <a:off x="0" y="497010"/>
          <a:ext cx="6900512" cy="781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8F65B4-745D-9145-B471-A3FEB849ABCD}">
      <dsp:nvSpPr>
        <dsp:cNvPr id="0" name=""/>
        <dsp:cNvSpPr/>
      </dsp:nvSpPr>
      <dsp:spPr>
        <a:xfrm>
          <a:off x="345025" y="39450"/>
          <a:ext cx="4830358"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CA" sz="3100" kern="1200"/>
            <a:t>Gurwinder Singh</a:t>
          </a:r>
          <a:endParaRPr lang="en-US" sz="3100" kern="1200"/>
        </a:p>
      </dsp:txBody>
      <dsp:txXfrm>
        <a:off x="389697" y="84122"/>
        <a:ext cx="4741014" cy="825776"/>
      </dsp:txXfrm>
    </dsp:sp>
    <dsp:sp modelId="{1E33BA36-487F-9F40-AA7A-84020E6D8618}">
      <dsp:nvSpPr>
        <dsp:cNvPr id="0" name=""/>
        <dsp:cNvSpPr/>
      </dsp:nvSpPr>
      <dsp:spPr>
        <a:xfrm>
          <a:off x="0" y="1903170"/>
          <a:ext cx="6900512" cy="781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9E8847-EA62-4C48-98A2-F4B181FF653A}">
      <dsp:nvSpPr>
        <dsp:cNvPr id="0" name=""/>
        <dsp:cNvSpPr/>
      </dsp:nvSpPr>
      <dsp:spPr>
        <a:xfrm>
          <a:off x="345025" y="1445610"/>
          <a:ext cx="4830358" cy="9151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CA" sz="3100" kern="1200"/>
            <a:t>Manpreet Kaur</a:t>
          </a:r>
          <a:endParaRPr lang="en-US" sz="3100" kern="1200"/>
        </a:p>
      </dsp:txBody>
      <dsp:txXfrm>
        <a:off x="389697" y="1490282"/>
        <a:ext cx="4741014" cy="825776"/>
      </dsp:txXfrm>
    </dsp:sp>
    <dsp:sp modelId="{55EE631B-97D8-6844-BDAA-7F2A985398EE}">
      <dsp:nvSpPr>
        <dsp:cNvPr id="0" name=""/>
        <dsp:cNvSpPr/>
      </dsp:nvSpPr>
      <dsp:spPr>
        <a:xfrm>
          <a:off x="0" y="3309330"/>
          <a:ext cx="6900512"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4ABBEB-CC75-0140-8DDC-C9F65C49C106}">
      <dsp:nvSpPr>
        <dsp:cNvPr id="0" name=""/>
        <dsp:cNvSpPr/>
      </dsp:nvSpPr>
      <dsp:spPr>
        <a:xfrm>
          <a:off x="345025" y="2851770"/>
          <a:ext cx="4830358"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CA" sz="3100" kern="1200"/>
            <a:t>Rahul Gupta</a:t>
          </a:r>
          <a:endParaRPr lang="en-US" sz="3100" kern="1200"/>
        </a:p>
      </dsp:txBody>
      <dsp:txXfrm>
        <a:off x="389697" y="2896442"/>
        <a:ext cx="4741014" cy="825776"/>
      </dsp:txXfrm>
    </dsp:sp>
    <dsp:sp modelId="{FE9EB285-230C-3446-B5F3-9B83D0658FC0}">
      <dsp:nvSpPr>
        <dsp:cNvPr id="0" name=""/>
        <dsp:cNvSpPr/>
      </dsp:nvSpPr>
      <dsp:spPr>
        <a:xfrm>
          <a:off x="0" y="4715490"/>
          <a:ext cx="6900512" cy="781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019569-BEE4-6343-B066-071713347E83}">
      <dsp:nvSpPr>
        <dsp:cNvPr id="0" name=""/>
        <dsp:cNvSpPr/>
      </dsp:nvSpPr>
      <dsp:spPr>
        <a:xfrm>
          <a:off x="345025" y="4257930"/>
          <a:ext cx="4830358" cy="915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CA" sz="3100" kern="1200"/>
            <a:t>Sukhminder Kaur</a:t>
          </a:r>
          <a:endParaRPr lang="en-US" sz="3100" kern="1200"/>
        </a:p>
      </dsp:txBody>
      <dsp:txXfrm>
        <a:off x="389697" y="4302602"/>
        <a:ext cx="4741014"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2024/8/15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ea typeface="Arial" charset="0"/>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ea typeface="Arial" charset="0"/>
              </a:defRPr>
            </a:lvl1pPr>
          </a:lstStyle>
          <a:p>
            <a:fld id="{D2A48B96-639E-45A3-A0BA-2464DFDB1FAA}" type="datetimeFigureOut">
              <a:rPr lang="zh-CN" altLang="en-US" smtClean="0"/>
              <a:t>2024/8/15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ea typeface="Arial" charset="0"/>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ea typeface="Arial"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charset="0"/>
        <a:cs typeface="+mn-cs"/>
      </a:defRPr>
    </a:lvl1pPr>
    <a:lvl2pPr marL="457200" algn="l" defTabSz="914400" rtl="0" eaLnBrk="1" latinLnBrk="0" hangingPunct="1">
      <a:defRPr sz="1200" kern="1200">
        <a:solidFill>
          <a:schemeClr val="tx1"/>
        </a:solidFill>
        <a:latin typeface="+mn-lt"/>
        <a:ea typeface="Arial" charset="0"/>
        <a:cs typeface="+mn-cs"/>
      </a:defRPr>
    </a:lvl2pPr>
    <a:lvl3pPr marL="914400" algn="l" defTabSz="914400" rtl="0" eaLnBrk="1" latinLnBrk="0" hangingPunct="1">
      <a:defRPr sz="1200" kern="1200">
        <a:solidFill>
          <a:schemeClr val="tx1"/>
        </a:solidFill>
        <a:latin typeface="+mn-lt"/>
        <a:ea typeface="Arial" charset="0"/>
        <a:cs typeface="+mn-cs"/>
      </a:defRPr>
    </a:lvl3pPr>
    <a:lvl4pPr marL="1371600" algn="l" defTabSz="914400" rtl="0" eaLnBrk="1" latinLnBrk="0" hangingPunct="1">
      <a:defRPr sz="1200" kern="1200">
        <a:solidFill>
          <a:schemeClr val="tx1"/>
        </a:solidFill>
        <a:latin typeface="+mn-lt"/>
        <a:ea typeface="Arial" charset="0"/>
        <a:cs typeface="+mn-cs"/>
      </a:defRPr>
    </a:lvl4pPr>
    <a:lvl5pPr marL="1828800" algn="l" defTabSz="914400" rtl="0" eaLnBrk="1" latinLnBrk="0" hangingPunct="1">
      <a:defRPr sz="1200" kern="1200">
        <a:solidFill>
          <a:schemeClr val="tx1"/>
        </a:solidFill>
        <a:latin typeface="+mn-lt"/>
        <a:ea typeface="Arial"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png"/><Relationship Id="rId4" Type="http://schemas.openxmlformats.org/officeDocument/2006/relationships/tags" Target="../tags/tag10.xml"/><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2.png"/><Relationship Id="rId4" Type="http://schemas.openxmlformats.org/officeDocument/2006/relationships/tags" Target="../tags/tag64.xml"/><Relationship Id="rId9"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6.png"/><Relationship Id="rId5" Type="http://schemas.openxmlformats.org/officeDocument/2006/relationships/tags" Target="../tags/tag77.xml"/><Relationship Id="rId10" Type="http://schemas.openxmlformats.org/officeDocument/2006/relationships/slideMaster" Target="../slideMasters/slideMaster1.xml"/><Relationship Id="rId4" Type="http://schemas.openxmlformats.org/officeDocument/2006/relationships/tags" Target="../tags/tag76.xml"/><Relationship Id="rId9" Type="http://schemas.openxmlformats.org/officeDocument/2006/relationships/tags" Target="../tags/tag8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10" Type="http://schemas.openxmlformats.org/officeDocument/2006/relationships/image" Target="../media/image7.png"/><Relationship Id="rId4" Type="http://schemas.openxmlformats.org/officeDocument/2006/relationships/tags" Target="../tags/tag85.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97.xml"/><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10" Type="http://schemas.openxmlformats.org/officeDocument/2006/relationships/image" Target="../media/image5.png"/><Relationship Id="rId4" Type="http://schemas.openxmlformats.org/officeDocument/2006/relationships/tags" Target="../tags/tag93.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10" Type="http://schemas.openxmlformats.org/officeDocument/2006/relationships/image" Target="../media/image5.png"/><Relationship Id="rId4" Type="http://schemas.openxmlformats.org/officeDocument/2006/relationships/tags" Target="../tags/tag101.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Master" Target="../slideMasters/slideMaster1.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image" Target="../media/image9.png"/><Relationship Id="rId5" Type="http://schemas.openxmlformats.org/officeDocument/2006/relationships/tags" Target="../tags/tag120.xml"/><Relationship Id="rId10" Type="http://schemas.openxmlformats.org/officeDocument/2006/relationships/slideMaster" Target="../slideMasters/slideMaster1.xml"/><Relationship Id="rId4" Type="http://schemas.openxmlformats.org/officeDocument/2006/relationships/tags" Target="../tags/tag119.xml"/><Relationship Id="rId9" Type="http://schemas.openxmlformats.org/officeDocument/2006/relationships/tags" Target="../tags/tag12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Master" Target="../slideMasters/slideMaster1.xml"/><Relationship Id="rId5" Type="http://schemas.openxmlformats.org/officeDocument/2006/relationships/tags" Target="../tags/tag18.xml"/><Relationship Id="rId4" Type="http://schemas.openxmlformats.org/officeDocument/2006/relationships/tags" Target="../tags/tag1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1.xml"/><Relationship Id="rId7"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9" cstate="screen">
            <a:lum/>
          </a:blip>
          <a:srcRect/>
          <a:stretch>
            <a:fillRect/>
          </a:stretch>
        </a:blipFill>
        <a:effectLst/>
      </p:bgPr>
    </p:bg>
    <p:spTree>
      <p:nvGrpSpPr>
        <p:cNvPr id="1" name=""/>
        <p:cNvGrpSpPr/>
        <p:nvPr/>
      </p:nvGrpSpPr>
      <p:grpSpPr>
        <a:xfrm>
          <a:off x="0" y="0"/>
          <a:ext cx="0" cy="0"/>
          <a:chOff x="0" y="0"/>
          <a:chExt cx="0" cy="0"/>
        </a:xfrm>
      </p:grpSpPr>
      <p:pic>
        <p:nvPicPr>
          <p:cNvPr id="10" name="图片 9" descr="2"/>
          <p:cNvPicPr>
            <a:picLocks noChangeAspect="1"/>
          </p:cNvPicPr>
          <p:nvPr userDrawn="1">
            <p:custDataLst>
              <p:tags r:id="rId1"/>
            </p:custDataLst>
          </p:nvPr>
        </p:nvPicPr>
        <p:blipFill>
          <a:blip r:embed="rId10" cstate="screen"/>
          <a:srcRect/>
          <a:stretch>
            <a:fillRect/>
          </a:stretch>
        </p:blipFill>
        <p:spPr>
          <a:xfrm>
            <a:off x="8444230" y="3364865"/>
            <a:ext cx="4226560" cy="3524885"/>
          </a:xfrm>
          <a:prstGeom prst="rect">
            <a:avLst/>
          </a:prstGeom>
        </p:spPr>
      </p:pic>
      <p:sp>
        <p:nvSpPr>
          <p:cNvPr id="2" name="标题 1"/>
          <p:cNvSpPr>
            <a:spLocks noGrp="1"/>
          </p:cNvSpPr>
          <p:nvPr>
            <p:ph type="ctrTitle"/>
            <p:custDataLst>
              <p:tags r:id="rId2"/>
            </p:custDataLst>
          </p:nvPr>
        </p:nvSpPr>
        <p:spPr>
          <a:xfrm>
            <a:off x="4143375" y="2120900"/>
            <a:ext cx="6384925" cy="990607"/>
          </a:xfrm>
        </p:spPr>
        <p:txBody>
          <a:bodyPr lIns="90000" tIns="46800" rIns="90000" bIns="46800" anchor="b" anchorCtr="0">
            <a:normAutofit/>
          </a:bodyPr>
          <a:lstStyle>
            <a:lvl1pPr algn="l">
              <a:defRPr sz="5400" spc="600" baseline="0">
                <a:solidFill>
                  <a:schemeClr val="accent1"/>
                </a:solidFill>
                <a:latin typeface="Arial" charset="0"/>
                <a:ea typeface="Arial" charset="0"/>
              </a:defRPr>
            </a:lvl1pPr>
          </a:lstStyle>
          <a:p>
            <a:r>
              <a:rPr lang="zh-CN" altLang="en-US" dirty="0"/>
              <a:t>单击此处编辑标题</a:t>
            </a:r>
          </a:p>
        </p:txBody>
      </p:sp>
      <p:sp>
        <p:nvSpPr>
          <p:cNvPr id="3" name="副标题 2"/>
          <p:cNvSpPr>
            <a:spLocks noGrp="1"/>
          </p:cNvSpPr>
          <p:nvPr>
            <p:ph type="subTitle" idx="1"/>
            <p:custDataLst>
              <p:tags r:id="rId3"/>
            </p:custDataLst>
          </p:nvPr>
        </p:nvSpPr>
        <p:spPr>
          <a:xfrm>
            <a:off x="4143375" y="3406119"/>
            <a:ext cx="5940425" cy="753131"/>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accent1"/>
                </a:solidFill>
                <a:uFillTx/>
                <a:latin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3" name="矩形 12"/>
          <p:cNvSpPr/>
          <p:nvPr userDrawn="1">
            <p:custDataLst>
              <p:tags r:id="rId7"/>
            </p:custDataLst>
          </p:nvPr>
        </p:nvSpPr>
        <p:spPr>
          <a:xfrm>
            <a:off x="4143375" y="2979638"/>
            <a:ext cx="684803" cy="458908"/>
          </a:xfrm>
          <a:prstGeom prst="rect">
            <a:avLst/>
          </a:prstGeom>
        </p:spPr>
        <p:txBody>
          <a:bodyPr wrap="none">
            <a:spAutoFit/>
          </a:bodyPr>
          <a:lstStyle/>
          <a:p>
            <a:pPr lvl="0">
              <a:lnSpc>
                <a:spcPct val="150000"/>
              </a:lnSpc>
              <a:defRPr/>
            </a:pPr>
            <a:r>
              <a:rPr lang="en-US" altLang="zh-CN" b="1" dirty="0">
                <a:solidFill>
                  <a:schemeClr val="accent1"/>
                </a:solidFill>
                <a:latin typeface="Arial" charset="0"/>
                <a:ea typeface="Arial" charset="0"/>
                <a:cs typeface="Arial" charset="0"/>
                <a:sym typeface="Calibri" charset="0"/>
              </a:rPr>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lvl1pPr>
              <a:defRPr baseline="0">
                <a:solidFill>
                  <a:schemeClr val="tx1">
                    <a:lumMod val="85000"/>
                    <a:lumOff val="15000"/>
                  </a:schemeClr>
                </a:solidFill>
                <a:latin typeface="Arial" charset="0"/>
              </a:defRPr>
            </a:lvl1pPr>
            <a:lvl2pPr>
              <a:defRPr baseline="0">
                <a:solidFill>
                  <a:schemeClr val="tx1">
                    <a:lumMod val="85000"/>
                    <a:lumOff val="15000"/>
                  </a:schemeClr>
                </a:solidFill>
                <a:latin typeface="Arial" charset="0"/>
              </a:defRPr>
            </a:lvl2pPr>
            <a:lvl3pPr>
              <a:defRPr baseline="0">
                <a:solidFill>
                  <a:schemeClr val="tx1">
                    <a:lumMod val="85000"/>
                    <a:lumOff val="15000"/>
                  </a:schemeClr>
                </a:solidFill>
                <a:latin typeface="Arial" charset="0"/>
              </a:defRPr>
            </a:lvl3pPr>
            <a:lvl4pPr>
              <a:defRPr baseline="0">
                <a:solidFill>
                  <a:schemeClr val="tx1">
                    <a:lumMod val="85000"/>
                    <a:lumOff val="15000"/>
                  </a:schemeClr>
                </a:solidFill>
                <a:latin typeface="Arial" charset="0"/>
              </a:defRPr>
            </a:lvl4pPr>
            <a:lvl5pPr>
              <a:defRPr baseline="0">
                <a:solidFill>
                  <a:schemeClr val="tx1">
                    <a:lumMod val="85000"/>
                    <a:lumOff val="15000"/>
                  </a:schemeClr>
                </a:solidFill>
                <a:latin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9" cstate="screen">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4116000" y="3419475"/>
            <a:ext cx="581025" cy="206946"/>
          </a:xfrm>
          <a:prstGeom prst="rect">
            <a:avLst/>
          </a:prstGeom>
        </p:spPr>
        <p:txBody>
          <a:bodyPr wrap="none" anchor="ctr" anchorCtr="0">
            <a:noAutofit/>
          </a:bodyPr>
          <a:lstStyle/>
          <a:p>
            <a:pPr lvl="0" algn="ctr">
              <a:lnSpc>
                <a:spcPct val="150000"/>
              </a:lnSpc>
              <a:defRPr/>
            </a:pPr>
            <a:r>
              <a:rPr lang="en-US" altLang="zh-CN" b="1" dirty="0">
                <a:solidFill>
                  <a:schemeClr val="accent1"/>
                </a:solidFill>
                <a:latin typeface="Arial" charset="0"/>
                <a:ea typeface="Arial" charset="0"/>
                <a:cs typeface="Arial" charset="0"/>
                <a:sym typeface="Calibri" charset="0"/>
              </a:rPr>
              <a:t>——</a:t>
            </a:r>
          </a:p>
        </p:txBody>
      </p:sp>
      <p:pic>
        <p:nvPicPr>
          <p:cNvPr id="9" name="图片 8" descr="2"/>
          <p:cNvPicPr>
            <a:picLocks noChangeAspect="1"/>
          </p:cNvPicPr>
          <p:nvPr userDrawn="1">
            <p:custDataLst>
              <p:tags r:id="rId2"/>
            </p:custDataLst>
          </p:nvPr>
        </p:nvPicPr>
        <p:blipFill>
          <a:blip r:embed="rId10" cstate="screen"/>
          <a:srcRect/>
          <a:stretch>
            <a:fillRect/>
          </a:stretch>
        </p:blipFill>
        <p:spPr>
          <a:xfrm>
            <a:off x="8444230" y="3364865"/>
            <a:ext cx="4226560" cy="3524885"/>
          </a:xfrm>
          <a:prstGeom prst="rect">
            <a:avLst/>
          </a:prstGeom>
        </p:spPr>
      </p:pic>
      <p:sp>
        <p:nvSpPr>
          <p:cNvPr id="11" name="文本占位符 10"/>
          <p:cNvSpPr>
            <a:spLocks noGrp="1"/>
          </p:cNvSpPr>
          <p:nvPr>
            <p:ph type="body" sz="quarter" idx="13"/>
            <p:custDataLst>
              <p:tags r:id="rId3"/>
            </p:custDataLst>
          </p:nvPr>
        </p:nvSpPr>
        <p:spPr>
          <a:xfrm>
            <a:off x="4116388" y="3638095"/>
            <a:ext cx="5967412" cy="714830"/>
          </a:xfrm>
        </p:spPr>
        <p:txBody>
          <a:bodyPr lIns="90000" tIns="46800" rIns="90000" bIns="46800">
            <a:normAutofit/>
          </a:bodyPr>
          <a:lstStyle>
            <a:lvl1pPr marL="0" indent="0" algn="l">
              <a:buNone/>
              <a:defRPr sz="1600" baseline="0">
                <a:solidFill>
                  <a:schemeClr val="accent1"/>
                </a:solidFill>
                <a:latin typeface="Arial" charset="0"/>
              </a:defRPr>
            </a:lvl1pPr>
          </a:lstStyle>
          <a:p>
            <a:pPr lvl="0"/>
            <a:r>
              <a:rPr lang="zh-CN" altLang="en-US" dirty="0"/>
              <a:t>单击此处编辑文本</a:t>
            </a:r>
          </a:p>
        </p:txBody>
      </p:sp>
      <p:sp>
        <p:nvSpPr>
          <p:cNvPr id="2" name="标题 1"/>
          <p:cNvSpPr>
            <a:spLocks noGrp="1"/>
          </p:cNvSpPr>
          <p:nvPr>
            <p:ph type="title" hasCustomPrompt="1"/>
            <p:custDataLst>
              <p:tags r:id="rId4"/>
            </p:custDataLst>
          </p:nvPr>
        </p:nvSpPr>
        <p:spPr>
          <a:xfrm>
            <a:off x="4104984" y="2085975"/>
            <a:ext cx="5978816" cy="1408244"/>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accent1"/>
                </a:solidFill>
                <a:uFillTx/>
                <a:latin typeface="Arial" charset="0"/>
                <a:ea typeface="Arial" charset="0"/>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pic>
        <p:nvPicPr>
          <p:cNvPr id="6" name="图片 5" descr="/Users/airbookpro/Desktop/2.png2"/>
          <p:cNvPicPr>
            <a:picLocks noChangeAspect="1"/>
          </p:cNvPicPr>
          <p:nvPr userDrawn="1">
            <p:custDataLst>
              <p:tags r:id="rId1"/>
            </p:custDataLst>
          </p:nvPr>
        </p:nvPicPr>
        <p:blipFill>
          <a:blip r:embed="rId7" cstate="screen"/>
          <a:srcRect/>
          <a:stretch>
            <a:fillRect/>
          </a:stretch>
        </p:blipFill>
        <p:spPr>
          <a:xfrm>
            <a:off x="10871200" y="5554402"/>
            <a:ext cx="1333500" cy="1288358"/>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5"/>
            </p:custDataLst>
          </p:nvPr>
        </p:nvSpPr>
        <p:spPr/>
        <p:txBody>
          <a:bodyPr/>
          <a:lstStyle>
            <a:lvl1pPr>
              <a:defRPr baseline="0">
                <a:solidFill>
                  <a:schemeClr val="tx1">
                    <a:lumMod val="85000"/>
                    <a:lumOff val="15000"/>
                  </a:schemeClr>
                </a:solidFill>
                <a:latin typeface="Arial" charset="0"/>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1"/>
            </p:custDataLst>
          </p:nvPr>
        </p:nvSpPr>
        <p:spPr>
          <a:xfrm>
            <a:off x="286385" y="273050"/>
            <a:ext cx="11616055" cy="63119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charset="0"/>
              <a:sym typeface="+mn-ea"/>
            </a:endParaRPr>
          </a:p>
        </p:txBody>
      </p:sp>
      <p:sp>
        <p:nvSpPr>
          <p:cNvPr id="2" name="标题 1"/>
          <p:cNvSpPr>
            <a:spLocks noGrp="1"/>
          </p:cNvSpPr>
          <p:nvPr>
            <p:ph type="title"/>
            <p:custDataLst>
              <p:tags r:id="rId2"/>
            </p:custDataLst>
          </p:nvPr>
        </p:nvSpPr>
        <p:spPr>
          <a:xfrm>
            <a:off x="1281600" y="1249200"/>
            <a:ext cx="9626400" cy="723600"/>
          </a:xfrm>
        </p:spPr>
        <p:txBody>
          <a:bodyPr anchor="ctr"/>
          <a:lstStyle>
            <a:lvl1pPr>
              <a:defRPr sz="3200" baseline="0">
                <a:solidFill>
                  <a:schemeClr val="tx1">
                    <a:lumMod val="85000"/>
                    <a:lumOff val="15000"/>
                  </a:schemeClr>
                </a:solidFill>
                <a:latin typeface="Arial" charset="0"/>
                <a:ea typeface="Arial" charset="0"/>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grpSp>
        <p:nvGrpSpPr>
          <p:cNvPr id="8" name="组合 7"/>
          <p:cNvGrpSpPr/>
          <p:nvPr userDrawn="1">
            <p:custDataLst>
              <p:tags r:id="rId7"/>
            </p:custDataLst>
          </p:nvPr>
        </p:nvGrpSpPr>
        <p:grpSpPr>
          <a:xfrm>
            <a:off x="-20320" y="3695356"/>
            <a:ext cx="12225020" cy="3158833"/>
            <a:chOff x="-20320" y="3695356"/>
            <a:chExt cx="12225020" cy="3158833"/>
          </a:xfrm>
        </p:grpSpPr>
        <p:pic>
          <p:nvPicPr>
            <p:cNvPr id="9" name="图片 8" descr="3"/>
            <p:cNvPicPr>
              <a:picLocks noChangeAspect="1"/>
            </p:cNvPicPr>
            <p:nvPr userDrawn="1">
              <p:custDataLst>
                <p:tags r:id="rId8"/>
              </p:custDataLst>
            </p:nvPr>
          </p:nvPicPr>
          <p:blipFill>
            <a:blip r:embed="rId11" cstate="screen"/>
            <a:stretch>
              <a:fillRect/>
            </a:stretch>
          </p:blipFill>
          <p:spPr>
            <a:xfrm>
              <a:off x="-20320" y="3695356"/>
              <a:ext cx="5227320" cy="3158833"/>
            </a:xfrm>
            <a:prstGeom prst="rect">
              <a:avLst/>
            </a:prstGeom>
          </p:spPr>
        </p:pic>
        <p:pic>
          <p:nvPicPr>
            <p:cNvPr id="10" name="图片 9" descr="/Users/airbookpro/Desktop/2.png2"/>
            <p:cNvPicPr>
              <a:picLocks noChangeAspect="1"/>
            </p:cNvPicPr>
            <p:nvPr userDrawn="1">
              <p:custDataLst>
                <p:tags r:id="rId9"/>
              </p:custDataLst>
            </p:nvPr>
          </p:nvPicPr>
          <p:blipFill>
            <a:blip r:embed="rId12" cstate="screen"/>
            <a:srcRect/>
            <a:stretch>
              <a:fillRect/>
            </a:stretch>
          </p:blipFill>
          <p:spPr>
            <a:xfrm>
              <a:off x="10871200" y="5554402"/>
              <a:ext cx="1333500" cy="1288358"/>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905" y="-4445"/>
            <a:ext cx="489902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ea typeface="Arial" charset="0"/>
              <a:sym typeface="+mn-ea"/>
            </a:endParaRPr>
          </a:p>
        </p:txBody>
      </p:sp>
      <p:pic>
        <p:nvPicPr>
          <p:cNvPr id="10" name="图片 9" descr="3"/>
          <p:cNvPicPr>
            <a:picLocks noChangeAspect="1"/>
          </p:cNvPicPr>
          <p:nvPr userDrawn="1">
            <p:custDataLst>
              <p:tags r:id="rId2"/>
            </p:custDataLst>
          </p:nvPr>
        </p:nvPicPr>
        <p:blipFill>
          <a:blip r:embed="rId10" cstate="screen"/>
          <a:stretch>
            <a:fillRect/>
          </a:stretch>
        </p:blipFill>
        <p:spPr>
          <a:xfrm>
            <a:off x="-20320" y="3043023"/>
            <a:ext cx="6306820" cy="3811167"/>
          </a:xfrm>
          <a:prstGeom prst="rect">
            <a:avLst/>
          </a:prstGeom>
        </p:spPr>
      </p:pic>
      <p:sp>
        <p:nvSpPr>
          <p:cNvPr id="2" name="标题 1"/>
          <p:cNvSpPr>
            <a:spLocks noGrp="1"/>
          </p:cNvSpPr>
          <p:nvPr>
            <p:ph type="title"/>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charset="0"/>
                <a:ea typeface="Arial" charset="0"/>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charset="0"/>
              <a:sym typeface="+mn-ea"/>
            </a:endParaRPr>
          </a:p>
        </p:txBody>
      </p:sp>
      <p:pic>
        <p:nvPicPr>
          <p:cNvPr id="11" name="图片 10" descr="/Users/airbookpro/Desktop/2.png2"/>
          <p:cNvPicPr>
            <a:picLocks noChangeAspect="1"/>
          </p:cNvPicPr>
          <p:nvPr userDrawn="1">
            <p:custDataLst>
              <p:tags r:id="rId2"/>
            </p:custDataLst>
          </p:nvPr>
        </p:nvPicPr>
        <p:blipFill>
          <a:blip r:embed="rId10" cstate="screen"/>
          <a:srcRect/>
          <a:stretch>
            <a:fillRect/>
          </a:stretch>
        </p:blipFill>
        <p:spPr>
          <a:xfrm rot="10800000">
            <a:off x="10972025" y="0"/>
            <a:ext cx="1333500" cy="1288358"/>
          </a:xfrm>
          <a:prstGeom prst="rect">
            <a:avLst/>
          </a:prstGeom>
        </p:spPr>
      </p:pic>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charset="0"/>
                <a:ea typeface="Arial" charset="0"/>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charset="0"/>
                <a:ea typeface="Arial" charset="0"/>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charset="0"/>
              <a:sym typeface="+mn-ea"/>
            </a:endParaRPr>
          </a:p>
        </p:txBody>
      </p:sp>
      <p:pic>
        <p:nvPicPr>
          <p:cNvPr id="10" name="图片 9" descr="/Users/airbookpro/Desktop/2.png2"/>
          <p:cNvPicPr>
            <a:picLocks noChangeAspect="1"/>
          </p:cNvPicPr>
          <p:nvPr userDrawn="1">
            <p:custDataLst>
              <p:tags r:id="rId2"/>
            </p:custDataLst>
          </p:nvPr>
        </p:nvPicPr>
        <p:blipFill>
          <a:blip r:embed="rId10" cstate="screen"/>
          <a:srcRect/>
          <a:stretch>
            <a:fillRect/>
          </a:stretch>
        </p:blipFill>
        <p:spPr>
          <a:xfrm>
            <a:off x="10871200" y="5554402"/>
            <a:ext cx="1333500" cy="1288358"/>
          </a:xfrm>
          <a:prstGeom prst="rect">
            <a:avLst/>
          </a:prstGeom>
        </p:spPr>
      </p:pic>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charset="0"/>
                <a:ea typeface="Arial"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charset="0"/>
                <a:ea typeface="Arial"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charset="0"/>
              <a:sym typeface="+mn-ea"/>
            </a:endParaRPr>
          </a:p>
        </p:txBody>
      </p:sp>
      <p:pic>
        <p:nvPicPr>
          <p:cNvPr id="12" name="图片 11" descr="3"/>
          <p:cNvPicPr>
            <a:picLocks noChangeAspect="1"/>
          </p:cNvPicPr>
          <p:nvPr userDrawn="1">
            <p:custDataLst>
              <p:tags r:id="rId2"/>
            </p:custDataLst>
          </p:nvPr>
        </p:nvPicPr>
        <p:blipFill>
          <a:blip r:embed="rId12" cstate="screen"/>
          <a:stretch>
            <a:fillRect/>
          </a:stretch>
        </p:blipFill>
        <p:spPr>
          <a:xfrm flipH="1">
            <a:off x="7340600" y="3922523"/>
            <a:ext cx="4851400" cy="2931667"/>
          </a:xfrm>
          <a:prstGeom prst="rect">
            <a:avLst/>
          </a:prstGeom>
        </p:spPr>
      </p:pic>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Arial" charset="0"/>
                <a:ea typeface="Arial"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85000"/>
                    <a:lumOff val="15000"/>
                  </a:schemeClr>
                </a:solidFill>
                <a:latin typeface="Arial" charset="0"/>
                <a:ea typeface="Arial" charset="0"/>
              </a:defRPr>
            </a:lvl1pPr>
            <a:lvl2pPr>
              <a:defRPr baseline="0">
                <a:solidFill>
                  <a:schemeClr val="tx1">
                    <a:lumMod val="85000"/>
                    <a:lumOff val="15000"/>
                  </a:schemeClr>
                </a:solidFill>
                <a:latin typeface="Arial" charset="0"/>
                <a:ea typeface="Arial" charset="0"/>
              </a:defRPr>
            </a:lvl2pPr>
            <a:lvl3pPr>
              <a:defRPr baseline="0">
                <a:solidFill>
                  <a:schemeClr val="tx1">
                    <a:lumMod val="85000"/>
                    <a:lumOff val="15000"/>
                  </a:schemeClr>
                </a:solidFill>
                <a:latin typeface="Arial" charset="0"/>
                <a:ea typeface="Arial" charset="0"/>
              </a:defRPr>
            </a:lvl3pPr>
            <a:lvl4pPr>
              <a:defRPr baseline="0">
                <a:solidFill>
                  <a:schemeClr val="tx1">
                    <a:lumMod val="85000"/>
                    <a:lumOff val="15000"/>
                  </a:schemeClr>
                </a:solidFill>
                <a:latin typeface="Arial" charset="0"/>
                <a:ea typeface="Arial" charset="0"/>
              </a:defRPr>
            </a:lvl4pPr>
            <a:lvl5pPr>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85000"/>
                    <a:lumOff val="15000"/>
                  </a:schemeClr>
                </a:solidFill>
                <a:latin typeface="Arial" charset="0"/>
                <a:ea typeface="Arial" charset="0"/>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85000"/>
                    <a:lumOff val="15000"/>
                  </a:schemeClr>
                </a:solidFill>
                <a:latin typeface="Arial" charset="0"/>
                <a:ea typeface="Arial"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858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ea typeface="Arial" charset="0"/>
              <a:sym typeface="+mn-ea"/>
            </a:endParaRPr>
          </a:p>
        </p:txBody>
      </p:sp>
      <p:grpSp>
        <p:nvGrpSpPr>
          <p:cNvPr id="6" name="组合 5"/>
          <p:cNvGrpSpPr/>
          <p:nvPr userDrawn="1">
            <p:custDataLst>
              <p:tags r:id="rId2"/>
            </p:custDataLst>
          </p:nvPr>
        </p:nvGrpSpPr>
        <p:grpSpPr>
          <a:xfrm>
            <a:off x="-911012" y="2697778"/>
            <a:ext cx="14010851" cy="2056445"/>
            <a:chOff x="-911012" y="2697778"/>
            <a:chExt cx="14010851" cy="2056445"/>
          </a:xfrm>
        </p:grpSpPr>
        <p:pic>
          <p:nvPicPr>
            <p:cNvPr id="8" name="图片 7" descr="/Users/airbookpro/Desktop/2.png2"/>
            <p:cNvPicPr>
              <a:picLocks noChangeAspect="1"/>
            </p:cNvPicPr>
            <p:nvPr userDrawn="1">
              <p:custDataLst>
                <p:tags r:id="rId8"/>
              </p:custDataLst>
            </p:nvPr>
          </p:nvPicPr>
          <p:blipFill>
            <a:blip r:embed="rId11" cstate="screen"/>
            <a:srcRect/>
            <a:stretch>
              <a:fillRect/>
            </a:stretch>
          </p:blipFill>
          <p:spPr>
            <a:xfrm rot="20296989">
              <a:off x="10971339" y="2697778"/>
              <a:ext cx="2128500" cy="2056445"/>
            </a:xfrm>
            <a:prstGeom prst="rect">
              <a:avLst/>
            </a:prstGeom>
          </p:spPr>
        </p:pic>
        <p:pic>
          <p:nvPicPr>
            <p:cNvPr id="9" name="图片 8" descr="/Users/airbookpro/Desktop/2.png2"/>
            <p:cNvPicPr>
              <a:picLocks noChangeAspect="1"/>
            </p:cNvPicPr>
            <p:nvPr userDrawn="1">
              <p:custDataLst>
                <p:tags r:id="rId9"/>
              </p:custDataLst>
            </p:nvPr>
          </p:nvPicPr>
          <p:blipFill>
            <a:blip r:embed="rId11" cstate="screen"/>
            <a:srcRect/>
            <a:stretch>
              <a:fillRect/>
            </a:stretch>
          </p:blipFill>
          <p:spPr>
            <a:xfrm rot="1303011" flipH="1">
              <a:off x="-911012" y="2697778"/>
              <a:ext cx="2128500" cy="2056445"/>
            </a:xfrm>
            <a:prstGeom prst="rect">
              <a:avLst/>
            </a:prstGeom>
          </p:spPr>
        </p:pic>
      </p:grpSp>
      <p:sp>
        <p:nvSpPr>
          <p:cNvPr id="2" name="标题 1"/>
          <p:cNvSpPr>
            <a:spLocks noGrp="1"/>
          </p:cNvSpPr>
          <p:nvPr>
            <p:ph type="title"/>
            <p:custDataLst>
              <p:tags r:id="rId3"/>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charset="0"/>
                <a:ea typeface="Arial" charset="0"/>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85000"/>
                    <a:lumOff val="15000"/>
                  </a:schemeClr>
                </a:solidFill>
                <a:latin typeface="Arial" charset="0"/>
                <a:ea typeface="Arial" charset="0"/>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8" cstate="screen">
            <a:lum/>
          </a:blip>
          <a:srcRect/>
          <a:stretch>
            <a:fillRect/>
          </a:stretch>
        </a:blipFill>
        <a:effectLst/>
      </p:bgPr>
    </p:bg>
    <p:spTree>
      <p:nvGrpSpPr>
        <p:cNvPr id="1" name=""/>
        <p:cNvGrpSpPr/>
        <p:nvPr/>
      </p:nvGrpSpPr>
      <p:grpSpPr>
        <a:xfrm>
          <a:off x="0" y="0"/>
          <a:ext cx="0" cy="0"/>
          <a:chOff x="0" y="0"/>
          <a:chExt cx="0" cy="0"/>
        </a:xfrm>
      </p:grpSpPr>
      <p:pic>
        <p:nvPicPr>
          <p:cNvPr id="7" name="图片 6" descr="3"/>
          <p:cNvPicPr>
            <a:picLocks noChangeAspect="1"/>
          </p:cNvPicPr>
          <p:nvPr userDrawn="1">
            <p:custDataLst>
              <p:tags r:id="rId1"/>
            </p:custDataLst>
          </p:nvPr>
        </p:nvPicPr>
        <p:blipFill>
          <a:blip r:embed="rId9" cstate="screen"/>
          <a:stretch>
            <a:fillRect/>
          </a:stretch>
        </p:blipFill>
        <p:spPr>
          <a:xfrm>
            <a:off x="-20320" y="775970"/>
            <a:ext cx="10058400" cy="6078220"/>
          </a:xfrm>
          <a:prstGeom prst="rect">
            <a:avLst/>
          </a:prstGeom>
        </p:spPr>
      </p:pic>
      <p:sp>
        <p:nvSpPr>
          <p:cNvPr id="2" name="标题 1"/>
          <p:cNvSpPr>
            <a:spLocks noGrp="1"/>
          </p:cNvSpPr>
          <p:nvPr>
            <p:ph type="title"/>
            <p:custDataLst>
              <p:tags r:id="rId2"/>
            </p:custDataLst>
          </p:nvPr>
        </p:nvSpPr>
        <p:spPr>
          <a:xfrm>
            <a:off x="4116000" y="3073400"/>
            <a:ext cx="6142425" cy="752476"/>
          </a:xfrm>
        </p:spPr>
        <p:txBody>
          <a:bodyPr lIns="90000" tIns="46800" rIns="90000" bIns="46800" anchor="b" anchorCtr="0">
            <a:normAutofit/>
          </a:bodyPr>
          <a:lstStyle>
            <a:lvl1pPr>
              <a:defRPr sz="4000" u="none" strike="noStrike" kern="1200" cap="none" spc="300" normalizeH="0" baseline="0">
                <a:solidFill>
                  <a:schemeClr val="accent1"/>
                </a:solidFill>
                <a:uFillTx/>
                <a:latin typeface="Arial" charset="0"/>
                <a:ea typeface="Arial" charset="0"/>
              </a:defRPr>
            </a:lvl1pPr>
          </a:lstStyle>
          <a:p>
            <a:r>
              <a:rPr lang="zh-CN" altLang="en-US" dirty="0"/>
              <a:t>单击此处编辑标题</a:t>
            </a:r>
          </a:p>
        </p:txBody>
      </p:sp>
      <p:sp>
        <p:nvSpPr>
          <p:cNvPr id="3" name="文本占位符 2"/>
          <p:cNvSpPr>
            <a:spLocks noGrp="1"/>
          </p:cNvSpPr>
          <p:nvPr>
            <p:ph type="body" idx="1"/>
            <p:custDataLst>
              <p:tags r:id="rId3"/>
            </p:custDataLst>
          </p:nvPr>
        </p:nvSpPr>
        <p:spPr>
          <a:xfrm>
            <a:off x="4115995" y="3903975"/>
            <a:ext cx="6142425" cy="1166500"/>
          </a:xfrm>
        </p:spPr>
        <p:txBody>
          <a:bodyPr lIns="90000" tIns="46800" rIns="90000" bIns="46800">
            <a:normAutofit/>
          </a:bodyPr>
          <a:lstStyle>
            <a:lvl1pPr marL="0" indent="0" eaLnBrk="1" fontAlgn="auto" latinLnBrk="0" hangingPunct="1">
              <a:buNone/>
              <a:defRPr kumimoji="0" lang="zh-CN" altLang="en-US" sz="1800" b="0" i="0" u="none" strike="noStrike" kern="1200" cap="none" spc="150" normalizeH="0" baseline="0" noProof="1">
                <a:solidFill>
                  <a:schemeClr val="accent1"/>
                </a:solidFill>
                <a:uFillTx/>
                <a:latin typeface="Arial" charset="0"/>
                <a:ea typeface="Arial"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lIns="90170" tIns="46990" rIns="90170" bIns="46990">
            <a:normAutofit/>
          </a:bodyPr>
          <a:lstStyle>
            <a:lvl1pPr>
              <a:defRPr sz="1600" baseline="0">
                <a:solidFill>
                  <a:schemeClr val="tx1">
                    <a:lumMod val="85000"/>
                    <a:lumOff val="15000"/>
                  </a:schemeClr>
                </a:solidFill>
                <a:latin typeface="Arial" charset="0"/>
                <a:ea typeface="Arial" charset="0"/>
              </a:defRPr>
            </a:lvl1pPr>
            <a:lvl2pPr>
              <a:defRPr sz="1600" baseline="0">
                <a:solidFill>
                  <a:schemeClr val="tx1">
                    <a:lumMod val="85000"/>
                    <a:lumOff val="15000"/>
                  </a:schemeClr>
                </a:solidFill>
                <a:latin typeface="Arial" charset="0"/>
                <a:ea typeface="Arial" charset="0"/>
              </a:defRPr>
            </a:lvl2pPr>
            <a:lvl3pPr>
              <a:defRPr sz="1600" baseline="0">
                <a:solidFill>
                  <a:schemeClr val="tx1">
                    <a:lumMod val="85000"/>
                    <a:lumOff val="15000"/>
                  </a:schemeClr>
                </a:solidFill>
                <a:latin typeface="Arial" charset="0"/>
                <a:ea typeface="Arial" charset="0"/>
              </a:defRPr>
            </a:lvl3pPr>
            <a:lvl4pPr>
              <a:defRPr sz="1600" baseline="0">
                <a:solidFill>
                  <a:schemeClr val="tx1">
                    <a:lumMod val="85000"/>
                    <a:lumOff val="15000"/>
                  </a:schemeClr>
                </a:solidFill>
                <a:latin typeface="Arial" charset="0"/>
                <a:ea typeface="Arial" charset="0"/>
              </a:defRPr>
            </a:lvl4pPr>
            <a:lvl5pPr>
              <a:defRPr sz="1600"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2024/8/15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dirty="0">
                <a:sym typeface="+mn-ea"/>
              </a:rPr>
              <a:t>单击此处编辑母版标题样式</a:t>
            </a:r>
          </a:p>
        </p:txBody>
      </p:sp>
      <p:sp>
        <p:nvSpPr>
          <p:cNvPr id="3" name="文本占位符 2"/>
          <p:cNvSpPr>
            <a:spLocks noGrp="1"/>
          </p:cNvSpPr>
          <p:nvPr>
            <p:ph type="body" idx="1"/>
            <p:custDataLst>
              <p:tags r:id="rId2"/>
            </p:custDataLst>
          </p:nvPr>
        </p:nvSpPr>
        <p:spPr>
          <a:xfrm>
            <a:off x="669930" y="952508"/>
            <a:ext cx="5283242" cy="381003"/>
          </a:xfrm>
        </p:spPr>
        <p:txBody>
          <a:bodyPr lIns="90170" tIns="46990" rIns="90170" bIns="4699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charset="0"/>
                <a:ea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p:custDataLst>
              <p:tags r:id="rId4"/>
            </p:custDataLst>
          </p:nvPr>
        </p:nvSpPr>
        <p:spPr>
          <a:xfrm>
            <a:off x="6235750" y="952508"/>
            <a:ext cx="5283242" cy="381003"/>
          </a:xfrm>
        </p:spPr>
        <p:txBody>
          <a:bodyPr vert="horz" lIns="90170" tIns="46990" rIns="90170" bIns="4699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charset="0"/>
              <a:buNone/>
              <a:defRPr kumimoji="0" lang="zh-CN" altLang="en-US" sz="2000" b="0" i="0" u="none" strike="noStrike" kern="1200" cap="none" spc="200" normalizeH="0" baseline="0" noProof="1" dirty="0">
                <a:solidFill>
                  <a:schemeClr val="tx1">
                    <a:lumMod val="85000"/>
                    <a:lumOff val="15000"/>
                  </a:schemeClr>
                </a:solidFill>
                <a:uFillTx/>
                <a:latin typeface="Arial" charset="0"/>
                <a:ea typeface="Arial"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2024/8/15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2024/8/15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2024/8/15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charset="0"/>
              <a:buNone/>
              <a:defRPr kumimoji="0" lang="zh-CN" altLang="en-US" sz="1600" b="0" i="0" u="none" strike="noStrike" kern="1200" cap="none" spc="150" normalizeH="0" baseline="0" noProof="1" dirty="0">
                <a:solidFill>
                  <a:schemeClr val="tx1">
                    <a:lumMod val="85000"/>
                    <a:lumOff val="15000"/>
                  </a:schemeClr>
                </a:solidFill>
                <a:uFillTx/>
                <a:latin typeface="Arial" charset="0"/>
                <a:ea typeface="微软雅黑"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charset="0"/>
              <a:buChar char="•"/>
              <a:defRPr kumimoji="0" lang="zh-CN" altLang="en-US" sz="1600" b="0" i="0" u="none" strike="noStrike" kern="1200" cap="none" spc="150" normalizeH="0" baseline="0" noProof="1" dirty="0">
                <a:solidFill>
                  <a:schemeClr val="tx1">
                    <a:lumMod val="85000"/>
                    <a:lumOff val="15000"/>
                  </a:schemeClr>
                </a:solidFill>
                <a:uFillTx/>
                <a:latin typeface="Arial" charset="0"/>
                <a:ea typeface="Arial" charset="0"/>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2024/8/15</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charset="0"/>
                <a:ea typeface="Arial" charset="0"/>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charset="0"/>
                <a:ea typeface="Arial" charset="0"/>
              </a:defRPr>
            </a:lvl1pPr>
            <a:lvl2pPr indent="0" eaLnBrk="1" fontAlgn="auto" latinLnBrk="0" hangingPunct="1">
              <a:defRPr baseline="0">
                <a:solidFill>
                  <a:schemeClr val="tx1">
                    <a:lumMod val="85000"/>
                    <a:lumOff val="15000"/>
                  </a:schemeClr>
                </a:solidFill>
                <a:latin typeface="Arial" charset="0"/>
                <a:ea typeface="Arial" charset="0"/>
              </a:defRPr>
            </a:lvl2pPr>
            <a:lvl3pPr indent="0" eaLnBrk="1" fontAlgn="auto" latinLnBrk="0" hangingPunct="1">
              <a:defRPr baseline="0">
                <a:solidFill>
                  <a:schemeClr val="tx1">
                    <a:lumMod val="85000"/>
                    <a:lumOff val="15000"/>
                  </a:schemeClr>
                </a:solidFill>
                <a:latin typeface="Arial" charset="0"/>
                <a:ea typeface="Arial" charset="0"/>
              </a:defRPr>
            </a:lvl3pPr>
            <a:lvl4pPr indent="0" eaLnBrk="1" fontAlgn="auto" latinLnBrk="0" hangingPunct="1">
              <a:defRPr baseline="0">
                <a:solidFill>
                  <a:schemeClr val="tx1">
                    <a:lumMod val="85000"/>
                    <a:lumOff val="15000"/>
                  </a:schemeClr>
                </a:solidFill>
                <a:latin typeface="Arial" charset="0"/>
                <a:ea typeface="Arial" charset="0"/>
              </a:defRPr>
            </a:lvl4pPr>
            <a:lvl5pPr indent="0" eaLnBrk="1" fontAlgn="auto" latinLnBrk="0" hangingPunct="1">
              <a:defRPr baseline="0">
                <a:solidFill>
                  <a:schemeClr val="tx1">
                    <a:lumMod val="85000"/>
                    <a:lumOff val="15000"/>
                  </a:schemeClr>
                </a:solidFill>
                <a:latin typeface="Arial" charset="0"/>
                <a:ea typeface="Arial"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2024/8/15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charset="0"/>
              </a:defRPr>
            </a:lvl1pPr>
          </a:lstStyle>
          <a:p>
            <a:fld id="{760FBDFE-C587-4B4C-A407-44438C67B59E}" type="datetimeFigureOut">
              <a:rPr lang="zh-CN" altLang="en-US" smtClean="0"/>
              <a:t>2024/8/15</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charset="0"/>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charset="0"/>
          <a:ea typeface="Arial"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solidFill>
          <a:uFillTx/>
          <a:latin typeface="Arial" charset="0"/>
          <a:ea typeface="Arial" charset="0"/>
          <a:cs typeface="+mn-cs"/>
        </a:defRPr>
      </a:lvl1pPr>
      <a:lvl2pPr marL="685800" indent="-228600" algn="l" defTabSz="914400" rtl="0" eaLnBrk="1" fontAlgn="auto" latinLnBrk="0" hangingPunct="1">
        <a:lnSpc>
          <a:spcPct val="130000"/>
        </a:lnSpc>
        <a:spcBef>
          <a:spcPts val="0"/>
        </a:spcBef>
        <a:spcAft>
          <a:spcPts val="1000"/>
        </a:spcAft>
        <a:buFont typeface="Arial" charset="0"/>
        <a:buChar char="•"/>
        <a:tabLst>
          <a:tab pos="1609725" algn="l"/>
        </a:tabLst>
        <a:defRPr sz="1600" u="none" strike="noStrike" kern="1200" cap="none" spc="150" normalizeH="0" baseline="0">
          <a:solidFill>
            <a:schemeClr val="tx1"/>
          </a:solidFill>
          <a:uFillTx/>
          <a:latin typeface="Arial" charset="0"/>
          <a:ea typeface="Arial" charset="0"/>
          <a:cs typeface="+mn-cs"/>
        </a:defRPr>
      </a:lvl2pPr>
      <a:lvl3pPr marL="11430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solidFill>
          <a:uFillTx/>
          <a:latin typeface="Arial" charset="0"/>
          <a:ea typeface="Arial" charset="0"/>
          <a:cs typeface="+mn-cs"/>
        </a:defRPr>
      </a:lvl3pPr>
      <a:lvl4pPr marL="16002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solidFill>
          <a:uFillTx/>
          <a:latin typeface="Arial" charset="0"/>
          <a:ea typeface="Arial" charset="0"/>
          <a:cs typeface="+mn-cs"/>
        </a:defRPr>
      </a:lvl4pPr>
      <a:lvl5pPr marL="2057400" indent="-228600" algn="l" defTabSz="914400" rtl="0" eaLnBrk="1" fontAlgn="auto" latinLnBrk="0" hangingPunct="1">
        <a:lnSpc>
          <a:spcPct val="130000"/>
        </a:lnSpc>
        <a:spcBef>
          <a:spcPts val="0"/>
        </a:spcBef>
        <a:spcAft>
          <a:spcPts val="1000"/>
        </a:spcAft>
        <a:buFont typeface="Arial" charset="0"/>
        <a:buChar char="•"/>
        <a:defRPr sz="1600" u="none" strike="noStrike" kern="1200" cap="none" spc="150" normalizeH="0" baseline="0">
          <a:solidFill>
            <a:schemeClr val="tx1"/>
          </a:solidFill>
          <a:uFillTx/>
          <a:latin typeface="Arial" charset="0"/>
          <a:ea typeface="Arial" charset="0"/>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EVKi3oXAYvk?si=TQI-2G0vidr2bNpa" TargetMode="External"/><Relationship Id="rId2" Type="http://schemas.openxmlformats.org/officeDocument/2006/relationships/slideLayout" Target="../slideLayouts/slideLayout2.xml"/><Relationship Id="rId1" Type="http://schemas.openxmlformats.org/officeDocument/2006/relationships/video" Target="https://www.youtube.com/embed/EVKi3oXAYvk?feature=oembed" TargetMode="Externa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play.kahoot.it/v2/lobby?quizId=25ba6d6b-43f2-4dea-8d2a-94e5ed45d88a" TargetMode="External"/><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31.sv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1.jpeg"/><Relationship Id="rId4"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1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tags" Target="../tags/tag1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标题 8"/>
          <p:cNvSpPr>
            <a:spLocks noGrp="1"/>
          </p:cNvSpPr>
          <p:nvPr>
            <p:ph type="ctrTitle"/>
            <p:custDataLst>
              <p:tags r:id="rId2"/>
            </p:custDataLst>
          </p:nvPr>
        </p:nvSpPr>
        <p:spPr>
          <a:xfrm>
            <a:off x="4038600" y="1939159"/>
            <a:ext cx="7644627" cy="2751086"/>
          </a:xfrm>
        </p:spPr>
        <p:txBody>
          <a:bodyPr>
            <a:normAutofit/>
          </a:bodyPr>
          <a:lstStyle/>
          <a:p>
            <a:pPr algn="r">
              <a:lnSpc>
                <a:spcPct val="90000"/>
              </a:lnSpc>
            </a:pPr>
            <a:r>
              <a:rPr lang="en-CA" sz="4600" dirty="0"/>
              <a:t>Thriving at Home: Health &amp; Wellness Strategies for Remote Work</a:t>
            </a:r>
            <a:endParaRPr lang="en-US" altLang="zh-CN" sz="4600" dirty="0"/>
          </a:p>
        </p:txBody>
      </p:sp>
      <p:sp>
        <p:nvSpPr>
          <p:cNvPr id="10" name="副标题 9"/>
          <p:cNvSpPr>
            <a:spLocks noGrp="1"/>
          </p:cNvSpPr>
          <p:nvPr>
            <p:ph type="subTitle" idx="1"/>
            <p:custDataLst>
              <p:tags r:id="rId3"/>
            </p:custDataLst>
          </p:nvPr>
        </p:nvSpPr>
        <p:spPr>
          <a:xfrm>
            <a:off x="4038600" y="4782320"/>
            <a:ext cx="7644627" cy="1329443"/>
          </a:xfrm>
        </p:spPr>
        <p:txBody>
          <a:bodyPr>
            <a:normAutofit/>
          </a:bodyPr>
          <a:lstStyle/>
          <a:p>
            <a:pPr algn="r"/>
            <a:r>
              <a:rPr lang="en-CA"/>
              <a:t>HRMN 1008: Training and Development</a:t>
            </a:r>
            <a:endParaRPr lang="en-US" altLang="zh-CN"/>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标题 6"/>
          <p:cNvSpPr>
            <a:spLocks noGrp="1"/>
          </p:cNvSpPr>
          <p:nvPr>
            <p:ph type="title"/>
            <p:custDataLst>
              <p:tags r:id="rId2"/>
            </p:custDataLst>
          </p:nvPr>
        </p:nvSpPr>
        <p:spPr>
          <a:xfrm>
            <a:off x="970908" y="477998"/>
            <a:ext cx="5425781" cy="1284541"/>
          </a:xfrm>
        </p:spPr>
        <p:txBody>
          <a:bodyPr vert="horz" lIns="91440" tIns="45720" rIns="91440" bIns="45720" rtlCol="0" anchor="b">
            <a:normAutofit/>
          </a:bodyPr>
          <a:lstStyle/>
          <a:p>
            <a:pPr>
              <a:lnSpc>
                <a:spcPct val="90000"/>
              </a:lnSpc>
            </a:pPr>
            <a:r>
              <a:rPr lang="en-US" sz="3800" kern="1200" dirty="0">
                <a:solidFill>
                  <a:schemeClr val="tx1"/>
                </a:solidFill>
                <a:latin typeface="+mj-lt"/>
                <a:ea typeface="+mj-ea"/>
                <a:cs typeface="+mj-cs"/>
              </a:rPr>
              <a:t>Key Findings and Recommendations</a:t>
            </a:r>
            <a:endParaRPr lang="en-US" altLang="zh-CN" sz="3800" kern="1200" dirty="0">
              <a:solidFill>
                <a:schemeClr val="tx1"/>
              </a:solidFill>
              <a:latin typeface="+mj-lt"/>
              <a:ea typeface="+mj-ea"/>
              <a:cs typeface="+mj-cs"/>
            </a:endParaRPr>
          </a:p>
        </p:txBody>
      </p:sp>
      <p:sp>
        <p:nvSpPr>
          <p:cNvPr id="8" name="文本占位符 7"/>
          <p:cNvSpPr>
            <a:spLocks noGrp="1"/>
          </p:cNvSpPr>
          <p:nvPr>
            <p:ph type="body" idx="1"/>
            <p:custDataLst>
              <p:tags r:id="rId3"/>
            </p:custDataLst>
          </p:nvPr>
        </p:nvSpPr>
        <p:spPr>
          <a:xfrm>
            <a:off x="970908" y="1990727"/>
            <a:ext cx="5425781" cy="4389275"/>
          </a:xfrm>
        </p:spPr>
        <p:txBody>
          <a:bodyPr vert="horz" lIns="91440" tIns="45720" rIns="91440" bIns="45720" rtlCol="0">
            <a:normAutofit/>
          </a:bodyPr>
          <a:lstStyle/>
          <a:p>
            <a:pPr>
              <a:lnSpc>
                <a:spcPct val="90000"/>
              </a:lnSpc>
              <a:spcBef>
                <a:spcPts val="1000"/>
              </a:spcBef>
            </a:pPr>
            <a:endParaRPr lang="en-US" sz="600" kern="1200" dirty="0">
              <a:solidFill>
                <a:schemeClr val="tx1"/>
              </a:solidFill>
              <a:latin typeface="+mn-lt"/>
              <a:ea typeface="+mn-ea"/>
              <a:cs typeface="+mn-cs"/>
            </a:endParaRPr>
          </a:p>
          <a:p>
            <a:pPr marL="285750" lvl="1" indent="-285750">
              <a:lnSpc>
                <a:spcPct val="90000"/>
              </a:lnSpc>
              <a:spcBef>
                <a:spcPts val="1000"/>
              </a:spcBef>
              <a:buFont typeface="Arial" panose="020B0604020202020204" pitchFamily="34" charset="0"/>
              <a:buChar char="•"/>
            </a:pPr>
            <a:r>
              <a:rPr lang="en-US" sz="1800" kern="1200" dirty="0">
                <a:solidFill>
                  <a:schemeClr val="tx1"/>
                </a:solidFill>
                <a:latin typeface="+mn-lt"/>
                <a:ea typeface="+mn-ea"/>
                <a:cs typeface="+mn-cs"/>
              </a:rPr>
              <a:t>Our findings indicate significant physical and mental health challenges for remote workers.</a:t>
            </a:r>
          </a:p>
          <a:p>
            <a:pPr marL="285750" lvl="1" indent="-285750">
              <a:lnSpc>
                <a:spcPct val="90000"/>
              </a:lnSpc>
              <a:spcBef>
                <a:spcPts val="1000"/>
              </a:spcBef>
              <a:buFont typeface="Arial" panose="020B0604020202020204" pitchFamily="34" charset="0"/>
              <a:buChar char="•"/>
            </a:pPr>
            <a:r>
              <a:rPr lang="en-US" sz="1800" kern="1200" dirty="0">
                <a:solidFill>
                  <a:schemeClr val="tx1"/>
                </a:solidFill>
                <a:latin typeface="+mn-lt"/>
                <a:ea typeface="+mn-ea"/>
                <a:cs typeface="+mn-cs"/>
              </a:rPr>
              <a:t>We recommend a comprehensive training program focusing on ergonomics, mental health, and effective work-life balance strategies.</a:t>
            </a:r>
          </a:p>
          <a:p>
            <a:pPr marL="285750" lvl="1" indent="-285750">
              <a:lnSpc>
                <a:spcPct val="90000"/>
              </a:lnSpc>
              <a:spcBef>
                <a:spcPts val="1000"/>
              </a:spcBef>
              <a:buFont typeface="Arial" panose="020B0604020202020204" pitchFamily="34" charset="0"/>
              <a:buChar char="•"/>
            </a:pPr>
            <a:r>
              <a:rPr lang="en-US" sz="1800" kern="1200" dirty="0">
                <a:solidFill>
                  <a:schemeClr val="tx1"/>
                </a:solidFill>
                <a:latin typeface="+mn-lt"/>
                <a:ea typeface="+mn-ea"/>
                <a:cs typeface="+mn-cs"/>
              </a:rPr>
              <a:t>This session will equip you with practical tools to enhance your well-being while working from home.</a:t>
            </a:r>
          </a:p>
          <a:p>
            <a:pPr>
              <a:lnSpc>
                <a:spcPct val="90000"/>
              </a:lnSpc>
              <a:spcBef>
                <a:spcPts val="1000"/>
              </a:spcBef>
            </a:pPr>
            <a:r>
              <a:rPr lang="en-US" altLang="zh-CN" sz="600" kern="1200" dirty="0">
                <a:solidFill>
                  <a:schemeClr val="tx1"/>
                </a:solidFill>
                <a:latin typeface="+mn-lt"/>
                <a:ea typeface="+mn-ea"/>
                <a:cs typeface="+mn-cs"/>
              </a:rPr>
              <a:t>.</a:t>
            </a:r>
          </a:p>
        </p:txBody>
      </p:sp>
      <p:sp>
        <p:nvSpPr>
          <p:cNvPr id="36" name="Freeform: Shape 35">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37">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Block Arc 3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44" name="Straight Connector 43">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8" name="Arc 47">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F9D83F-C355-B71E-5377-3334E67CDD9C}"/>
              </a:ext>
            </a:extLst>
          </p:cNvPr>
          <p:cNvSpPr>
            <a:spLocks noGrp="1"/>
          </p:cNvSpPr>
          <p:nvPr>
            <p:ph type="title"/>
          </p:nvPr>
        </p:nvSpPr>
        <p:spPr>
          <a:xfrm>
            <a:off x="838200" y="365125"/>
            <a:ext cx="5387502" cy="1325563"/>
          </a:xfrm>
        </p:spPr>
        <p:txBody>
          <a:bodyPr vert="horz" lIns="91440" tIns="45720" rIns="91440" bIns="45720" rtlCol="0" anchor="ctr">
            <a:normAutofit/>
          </a:bodyPr>
          <a:lstStyle/>
          <a:p>
            <a:pPr>
              <a:lnSpc>
                <a:spcPct val="90000"/>
              </a:lnSpc>
            </a:pPr>
            <a:r>
              <a:rPr lang="en-US" sz="4400" dirty="0">
                <a:solidFill>
                  <a:schemeClr val="tx1"/>
                </a:solidFill>
                <a:latin typeface="+mj-lt"/>
                <a:ea typeface="+mj-ea"/>
              </a:rPr>
              <a:t>Physical Health Tips</a:t>
            </a:r>
          </a:p>
        </p:txBody>
      </p:sp>
      <p:sp>
        <p:nvSpPr>
          <p:cNvPr id="3" name="Text Placeholder 2">
            <a:extLst>
              <a:ext uri="{FF2B5EF4-FFF2-40B4-BE49-F238E27FC236}">
                <a16:creationId xmlns:a16="http://schemas.microsoft.com/office/drawing/2014/main" id="{A659D4B1-634E-6E82-FD49-777B090FC049}"/>
              </a:ext>
            </a:extLst>
          </p:cNvPr>
          <p:cNvSpPr>
            <a:spLocks noGrp="1"/>
          </p:cNvSpPr>
          <p:nvPr>
            <p:ph type="body" sz="half" idx="2"/>
          </p:nvPr>
        </p:nvSpPr>
        <p:spPr>
          <a:xfrm>
            <a:off x="838200" y="1825625"/>
            <a:ext cx="5387502" cy="4351338"/>
          </a:xfrm>
        </p:spPr>
        <p:txBody>
          <a:bodyPr vert="horz" lIns="91440" tIns="45720" rIns="91440" bIns="45720" rtlCol="0">
            <a:normAutofit/>
          </a:bodyPr>
          <a:lstStyle/>
          <a:p>
            <a:pPr>
              <a:lnSpc>
                <a:spcPct val="90000"/>
              </a:lnSpc>
              <a:spcBef>
                <a:spcPts val="1000"/>
              </a:spcBef>
              <a:buFont typeface="Arial" panose="020B0604020202020204" pitchFamily="34" charset="0"/>
              <a:buChar char="•"/>
            </a:pPr>
            <a:r>
              <a:rPr lang="en-US" dirty="0">
                <a:solidFill>
                  <a:schemeClr val="tx1"/>
                </a:solidFill>
                <a:latin typeface="+mn-lt"/>
                <a:ea typeface="+mn-ea"/>
              </a:rPr>
              <a:t>When working remotely, having an ergonomic environment is essential for both productivity and physical well-being. By guaranteeing that your desk promotes healthy posture and lessens strain, proper ergonomics helps minimize pain and accidents. Important features include of:</a:t>
            </a:r>
          </a:p>
          <a:p>
            <a:pPr>
              <a:lnSpc>
                <a:spcPct val="90000"/>
              </a:lnSpc>
              <a:spcBef>
                <a:spcPts val="1000"/>
              </a:spcBef>
              <a:buFont typeface="Arial" panose="020B0604020202020204" pitchFamily="34" charset="0"/>
              <a:buChar char="•"/>
            </a:pPr>
            <a:r>
              <a:rPr lang="en-US" dirty="0">
                <a:solidFill>
                  <a:schemeClr val="tx1"/>
                </a:solidFill>
                <a:latin typeface="+mn-lt"/>
                <a:ea typeface="+mn-ea"/>
              </a:rPr>
              <a:t>Chair: </a:t>
            </a:r>
            <a:r>
              <a:rPr lang="en-CA" dirty="0"/>
              <a:t>Make sure your chair has height adjustment and lumbar support.</a:t>
            </a:r>
          </a:p>
          <a:p>
            <a:pPr>
              <a:lnSpc>
                <a:spcPct val="90000"/>
              </a:lnSpc>
              <a:spcBef>
                <a:spcPts val="1000"/>
              </a:spcBef>
              <a:buFont typeface="Arial" panose="020B0604020202020204" pitchFamily="34" charset="0"/>
              <a:buChar char="•"/>
            </a:pPr>
            <a:r>
              <a:rPr lang="en-US" dirty="0">
                <a:solidFill>
                  <a:schemeClr val="tx1"/>
                </a:solidFill>
                <a:latin typeface="+mn-lt"/>
                <a:ea typeface="+mn-ea"/>
              </a:rPr>
              <a:t>Desk: Set up so elbows are 90 degrees from the body.</a:t>
            </a:r>
          </a:p>
          <a:p>
            <a:pPr>
              <a:lnSpc>
                <a:spcPct val="90000"/>
              </a:lnSpc>
              <a:spcBef>
                <a:spcPts val="1000"/>
              </a:spcBef>
              <a:buFont typeface="Arial" panose="020B0604020202020204" pitchFamily="34" charset="0"/>
              <a:buChar char="•"/>
            </a:pPr>
            <a:r>
              <a:rPr lang="en-US" dirty="0">
                <a:solidFill>
                  <a:schemeClr val="tx1"/>
                </a:solidFill>
                <a:latin typeface="+mn-lt"/>
                <a:ea typeface="+mn-ea"/>
              </a:rPr>
              <a:t>To prevent neck discomfort, position the monitor at eye level.</a:t>
            </a:r>
          </a:p>
        </p:txBody>
      </p:sp>
      <p:pic>
        <p:nvPicPr>
          <p:cNvPr id="14" name="Picture 13">
            <a:extLst>
              <a:ext uri="{FF2B5EF4-FFF2-40B4-BE49-F238E27FC236}">
                <a16:creationId xmlns:a16="http://schemas.microsoft.com/office/drawing/2014/main" id="{24D0AE26-9EEE-D736-6D3B-166E396E38DB}"/>
              </a:ext>
            </a:extLst>
          </p:cNvPr>
          <p:cNvPicPr>
            <a:picLocks noChangeAspect="1"/>
          </p:cNvPicPr>
          <p:nvPr/>
        </p:nvPicPr>
        <p:blipFill>
          <a:blip r:embed="rId2"/>
          <a:srcRect l="20752" r="22917"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p:spPr>
      </p:pic>
      <p:sp>
        <p:nvSpPr>
          <p:cNvPr id="30"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62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3235F-75E9-4D22-30D6-E8CF80C4C74D}"/>
              </a:ext>
            </a:extLst>
          </p:cNvPr>
          <p:cNvSpPr>
            <a:spLocks noGrp="1"/>
          </p:cNvSpPr>
          <p:nvPr>
            <p:ph type="title"/>
          </p:nvPr>
        </p:nvSpPr>
        <p:spPr>
          <a:xfrm>
            <a:off x="581646" y="349664"/>
            <a:ext cx="5845571" cy="1638377"/>
          </a:xfrm>
        </p:spPr>
        <p:txBody>
          <a:bodyPr vert="horz" lIns="91440" tIns="45720" rIns="91440" bIns="45720" rtlCol="0" anchor="b">
            <a:normAutofit/>
          </a:bodyPr>
          <a:lstStyle/>
          <a:p>
            <a:pPr>
              <a:lnSpc>
                <a:spcPct val="90000"/>
              </a:lnSpc>
            </a:pPr>
            <a:r>
              <a:rPr lang="en-US" sz="4100" kern="1200">
                <a:solidFill>
                  <a:schemeClr val="tx1"/>
                </a:solidFill>
                <a:latin typeface="+mj-lt"/>
                <a:ea typeface="+mj-ea"/>
                <a:cs typeface="+mj-cs"/>
              </a:rPr>
              <a:t>Physical Health Tips</a:t>
            </a:r>
            <a:br>
              <a:rPr kumimoji="0" lang="en-US" altLang="en-US" sz="4100" b="1" i="0" u="none" strike="noStrike" kern="1200" cap="none" normalizeH="0" baseline="0">
                <a:ln>
                  <a:noFill/>
                </a:ln>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7DD24DB2-1CD5-5B87-CBD8-468498A896FF}"/>
              </a:ext>
            </a:extLst>
          </p:cNvPr>
          <p:cNvSpPr txBox="1"/>
          <p:nvPr/>
        </p:nvSpPr>
        <p:spPr>
          <a:xfrm>
            <a:off x="589467" y="2496480"/>
            <a:ext cx="5837750" cy="3023702"/>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r>
              <a:rPr kumimoji="0" lang="en-US" altLang="en-US" sz="2000" b="1" i="0" u="none" strike="noStrike" cap="none" normalizeH="0" baseline="0" dirty="0">
                <a:ln>
                  <a:noFill/>
                </a:ln>
                <a:effectLst/>
              </a:rPr>
              <a:t>    </a:t>
            </a:r>
            <a:r>
              <a:rPr kumimoji="0" lang="en-US" altLang="en-US" sz="2400" b="1" i="0" u="none" strike="noStrike" cap="none" normalizeH="0" baseline="0" dirty="0">
                <a:ln>
                  <a:noFill/>
                </a:ln>
                <a:effectLst/>
              </a:rPr>
              <a:t>Morning Walks </a:t>
            </a:r>
            <a:endParaRPr kumimoji="0" lang="en-US" altLang="en-US" sz="2000" b="1" i="0" u="none" strike="noStrike" cap="none" normalizeH="0" baseline="0" dirty="0">
              <a:ln>
                <a:noFill/>
              </a:ln>
              <a:effectLst/>
            </a:endParaRPr>
          </a:p>
          <a:p>
            <a:pPr marL="285750" marR="0" lvl="0" indent="-228600" fontAlgn="base">
              <a:lnSpc>
                <a:spcPct val="90000"/>
              </a:lnSpc>
              <a:spcBef>
                <a:spcPct val="0"/>
              </a:spcBef>
              <a:spcAft>
                <a:spcPts val="600"/>
              </a:spcAft>
              <a:buClrTx/>
              <a:buSzTx/>
              <a:buFont typeface="Arial" panose="020B0604020202020204" pitchFamily="34" charset="0"/>
              <a:buChar char="•"/>
              <a:tabLst/>
            </a:pPr>
            <a:r>
              <a:rPr lang="en-US" altLang="en-US" sz="2000" dirty="0"/>
              <a:t>S</a:t>
            </a:r>
            <a:r>
              <a:rPr kumimoji="0" lang="en-US" altLang="en-US" sz="2000" i="0" u="none" strike="noStrike" cap="none" normalizeH="0" baseline="0" dirty="0">
                <a:ln>
                  <a:noFill/>
                </a:ln>
                <a:effectLst/>
              </a:rPr>
              <a:t>trengthens the heart and raises vitality.</a:t>
            </a:r>
          </a:p>
          <a:p>
            <a:pPr marL="285750" marR="0" lvl="0" indent="-228600" fontAlgn="base">
              <a:lnSpc>
                <a:spcPct val="90000"/>
              </a:lnSpc>
              <a:spcBef>
                <a:spcPct val="0"/>
              </a:spcBef>
              <a:spcAft>
                <a:spcPts val="600"/>
              </a:spcAft>
              <a:buClrTx/>
              <a:buSzTx/>
              <a:buFont typeface="Arial" panose="020B0604020202020204" pitchFamily="34" charset="0"/>
              <a:buChar char="•"/>
              <a:tabLst/>
            </a:pPr>
            <a:r>
              <a:rPr lang="en-US" altLang="en-US" sz="2000" dirty="0"/>
              <a:t>L</a:t>
            </a:r>
            <a:r>
              <a:rPr kumimoji="0" lang="en-US" altLang="en-US" sz="2000" i="0" u="none" strike="noStrike" cap="none" normalizeH="0" baseline="0" dirty="0">
                <a:ln>
                  <a:noFill/>
                </a:ln>
                <a:effectLst/>
              </a:rPr>
              <a:t>owers tension and raises happiness.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lang="en-US" altLang="en-US" sz="2000" dirty="0"/>
              <a:t>H</a:t>
            </a:r>
            <a:r>
              <a:rPr kumimoji="0" lang="en-US" altLang="en-US" sz="2000" i="0" u="none" strike="noStrike" cap="none" normalizeH="0" baseline="0" dirty="0">
                <a:ln>
                  <a:noFill/>
                </a:ln>
                <a:effectLst/>
              </a:rPr>
              <a:t>elps one to recharge and refocus by offering a natural pause from work</a:t>
            </a:r>
            <a:endParaRPr lang="en-US" sz="2000" dirty="0"/>
          </a:p>
        </p:txBody>
      </p:sp>
      <p:sp>
        <p:nvSpPr>
          <p:cNvPr id="68" name="Rectangle 6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Run">
            <a:extLst>
              <a:ext uri="{FF2B5EF4-FFF2-40B4-BE49-F238E27FC236}">
                <a16:creationId xmlns:a16="http://schemas.microsoft.com/office/drawing/2014/main" id="{D6C3C49C-F2E5-3CE2-315D-D492956C82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373" y="1186882"/>
            <a:ext cx="4235516" cy="4235516"/>
          </a:xfrm>
          <a:prstGeom prst="rect">
            <a:avLst/>
          </a:prstGeom>
        </p:spPr>
      </p:pic>
      <p:sp>
        <p:nvSpPr>
          <p:cNvPr id="72" name="Rectangle 71">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0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A8B87-CCD0-543B-1ED5-0F2D04E1D964}"/>
              </a:ext>
            </a:extLst>
          </p:cNvPr>
          <p:cNvSpPr>
            <a:spLocks noGrp="1"/>
          </p:cNvSpPr>
          <p:nvPr>
            <p:ph type="title"/>
          </p:nvPr>
        </p:nvSpPr>
        <p:spPr>
          <a:xfrm>
            <a:off x="793662" y="386930"/>
            <a:ext cx="10066122" cy="1298448"/>
          </a:xfrm>
        </p:spPr>
        <p:txBody>
          <a:bodyPr vert="horz" lIns="91440" tIns="45720" rIns="91440" bIns="45720" rtlCol="0" anchor="b">
            <a:normAutofit/>
          </a:bodyPr>
          <a:lstStyle/>
          <a:p>
            <a:pPr>
              <a:lnSpc>
                <a:spcPct val="90000"/>
              </a:lnSpc>
            </a:pPr>
            <a:r>
              <a:rPr lang="en-US" sz="4800">
                <a:solidFill>
                  <a:schemeClr val="tx1"/>
                </a:solidFill>
                <a:latin typeface="+mj-lt"/>
                <a:ea typeface="+mj-ea"/>
              </a:rPr>
              <a:t>Physical Health Tips</a:t>
            </a:r>
          </a:p>
        </p:txBody>
      </p:sp>
      <p:sp>
        <p:nvSpPr>
          <p:cNvPr id="35" name="Rectangle 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A42EAA8-0EEA-1A09-7773-8E03665C6FA3}"/>
              </a:ext>
            </a:extLst>
          </p:cNvPr>
          <p:cNvSpPr>
            <a:spLocks noGrp="1"/>
          </p:cNvSpPr>
          <p:nvPr>
            <p:ph type="body" sz="half" idx="2"/>
          </p:nvPr>
        </p:nvSpPr>
        <p:spPr>
          <a:xfrm>
            <a:off x="793661" y="2599509"/>
            <a:ext cx="4530898" cy="3639450"/>
          </a:xfrm>
        </p:spPr>
        <p:txBody>
          <a:bodyPr vert="horz" lIns="91440" tIns="45720" rIns="91440" bIns="45720" rtlCol="0" anchor="ctr">
            <a:normAutofit/>
          </a:bodyPr>
          <a:lstStyle/>
          <a:p>
            <a:pPr marL="0" marR="0" lvl="0" indent="0" fontAlgn="base">
              <a:lnSpc>
                <a:spcPct val="90000"/>
              </a:lnSpc>
              <a:spcBef>
                <a:spcPts val="1000"/>
              </a:spcBef>
              <a:spcAft>
                <a:spcPct val="0"/>
              </a:spcAft>
              <a:buClrTx/>
              <a:buSzTx/>
              <a:buNone/>
              <a:tabLst/>
            </a:pPr>
            <a:r>
              <a:rPr lang="en-US" altLang="en-US" sz="2000" b="1" dirty="0">
                <a:solidFill>
                  <a:schemeClr val="tx1"/>
                </a:solidFill>
                <a:latin typeface="+mn-lt"/>
                <a:ea typeface="+mn-ea"/>
              </a:rPr>
              <a:t> </a:t>
            </a:r>
            <a:r>
              <a:rPr kumimoji="0" lang="en-US" altLang="en-US" sz="2000" b="1" i="0" u="none" strike="noStrike" cap="none" normalizeH="0" baseline="0" dirty="0">
                <a:ln>
                  <a:noFill/>
                </a:ln>
                <a:solidFill>
                  <a:schemeClr val="tx1"/>
                </a:solidFill>
                <a:effectLst/>
                <a:latin typeface="+mn-lt"/>
                <a:ea typeface="+mn-ea"/>
              </a:rPr>
              <a:t>   Yoga</a:t>
            </a:r>
          </a:p>
          <a:p>
            <a:pPr marL="285750" marR="0" lvl="0" fontAlgn="base">
              <a:lnSpc>
                <a:spcPct val="90000"/>
              </a:lnSpc>
              <a:spcBef>
                <a:spcPts val="1000"/>
              </a:spcBef>
              <a:spcAft>
                <a:spcPct val="0"/>
              </a:spcAft>
              <a:buClrTx/>
              <a:buSzTx/>
              <a:buFont typeface="Arial" panose="020B0604020202020204" pitchFamily="34" charset="0"/>
              <a:buChar char="•"/>
              <a:tabLst/>
            </a:pPr>
            <a:r>
              <a:rPr lang="en-US" altLang="en-US" sz="2000" dirty="0">
                <a:solidFill>
                  <a:schemeClr val="tx1"/>
                </a:solidFill>
                <a:latin typeface="+mn-lt"/>
                <a:ea typeface="+mn-ea"/>
              </a:rPr>
              <a:t>I</a:t>
            </a:r>
            <a:r>
              <a:rPr kumimoji="0" lang="en-US" altLang="en-US" sz="2000" i="0" u="none" strike="noStrike" cap="none" normalizeH="0" baseline="0" dirty="0">
                <a:ln>
                  <a:noFill/>
                </a:ln>
                <a:solidFill>
                  <a:schemeClr val="tx1"/>
                </a:solidFill>
                <a:effectLst/>
                <a:latin typeface="+mn-lt"/>
                <a:ea typeface="+mn-ea"/>
              </a:rPr>
              <a:t>ncreases the range of motion and flexibility.</a:t>
            </a:r>
          </a:p>
          <a:p>
            <a:pPr marL="285750" marR="0" lvl="0" fontAlgn="base">
              <a:lnSpc>
                <a:spcPct val="90000"/>
              </a:lnSpc>
              <a:spcBef>
                <a:spcPts val="1000"/>
              </a:spcBef>
              <a:spcAft>
                <a:spcPct val="0"/>
              </a:spcAft>
              <a:buClrTx/>
              <a:buSzTx/>
              <a:buFont typeface="Arial" panose="020B0604020202020204" pitchFamily="34" charset="0"/>
              <a:buChar char="•"/>
              <a:tabLst/>
            </a:pPr>
            <a:r>
              <a:rPr lang="en-US" altLang="en-US" sz="2000" dirty="0">
                <a:solidFill>
                  <a:schemeClr val="tx1"/>
                </a:solidFill>
                <a:latin typeface="+mn-lt"/>
                <a:ea typeface="+mn-ea"/>
              </a:rPr>
              <a:t>P</a:t>
            </a:r>
            <a:r>
              <a:rPr kumimoji="0" lang="en-US" altLang="en-US" sz="2000" i="0" u="none" strike="noStrike" cap="none" normalizeH="0" baseline="0" dirty="0">
                <a:ln>
                  <a:noFill/>
                </a:ln>
                <a:solidFill>
                  <a:schemeClr val="tx1"/>
                </a:solidFill>
                <a:effectLst/>
                <a:latin typeface="+mn-lt"/>
                <a:ea typeface="+mn-ea"/>
              </a:rPr>
              <a:t>romotes relaxation and eases tense muscles.</a:t>
            </a:r>
          </a:p>
          <a:p>
            <a:pPr marL="285750" marR="0" lvl="0" fontAlgn="base">
              <a:lnSpc>
                <a:spcPct val="90000"/>
              </a:lnSpc>
              <a:spcBef>
                <a:spcPts val="1000"/>
              </a:spcBef>
              <a:spcAft>
                <a:spcPct val="0"/>
              </a:spcAft>
              <a:buClrTx/>
              <a:buSzTx/>
              <a:buFont typeface="Arial" panose="020B0604020202020204" pitchFamily="34" charset="0"/>
              <a:buChar char="•"/>
              <a:tabLst/>
            </a:pPr>
            <a:r>
              <a:rPr lang="en-US" altLang="en-US" sz="2000" dirty="0">
                <a:solidFill>
                  <a:schemeClr val="tx1"/>
                </a:solidFill>
                <a:latin typeface="+mn-lt"/>
                <a:ea typeface="+mn-ea"/>
              </a:rPr>
              <a:t>P</a:t>
            </a:r>
            <a:r>
              <a:rPr kumimoji="0" lang="en-US" altLang="en-US" sz="2000" i="0" u="none" strike="noStrike" cap="none" normalizeH="0" baseline="0" dirty="0">
                <a:ln>
                  <a:noFill/>
                </a:ln>
                <a:solidFill>
                  <a:schemeClr val="tx1"/>
                </a:solidFill>
                <a:effectLst/>
                <a:latin typeface="+mn-lt"/>
                <a:ea typeface="+mn-ea"/>
              </a:rPr>
              <a:t>romotes balance between mental and physical health, which enhances overall well-being.</a:t>
            </a:r>
          </a:p>
          <a:p>
            <a:pPr>
              <a:lnSpc>
                <a:spcPct val="90000"/>
              </a:lnSpc>
              <a:buFont typeface="Arial" panose="020B0604020202020204" pitchFamily="34" charset="0"/>
              <a:buChar char="•"/>
            </a:pPr>
            <a:endParaRPr lang="en-US" sz="2000" dirty="0">
              <a:solidFill>
                <a:schemeClr val="tx1"/>
              </a:solidFill>
              <a:latin typeface="+mn-lt"/>
              <a:ea typeface="+mn-ea"/>
            </a:endParaRPr>
          </a:p>
        </p:txBody>
      </p:sp>
      <p:pic>
        <p:nvPicPr>
          <p:cNvPr id="6" name="Picture Placeholder 5" descr="A person sitting on a mat stretching her legs&#10;&#10;Description automatically generated">
            <a:extLst>
              <a:ext uri="{FF2B5EF4-FFF2-40B4-BE49-F238E27FC236}">
                <a16:creationId xmlns:a16="http://schemas.microsoft.com/office/drawing/2014/main" id="{DFBD25E0-CA23-A256-40F7-FB566366247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589"/>
          <a:stretch/>
        </p:blipFill>
        <p:spPr>
          <a:xfrm>
            <a:off x="5911532" y="2484255"/>
            <a:ext cx="5150277" cy="3714244"/>
          </a:xfrm>
          <a:prstGeom prst="rect">
            <a:avLst/>
          </a:prstGeom>
        </p:spPr>
      </p:pic>
      <p:sp>
        <p:nvSpPr>
          <p:cNvPr id="39" name="Rectangle 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23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3922B-F7F3-914D-E25D-A0DDD916E70C}"/>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pPr>
            <a:r>
              <a:rPr lang="en-US" sz="3700" kern="1200" dirty="0">
                <a:solidFill>
                  <a:schemeClr val="bg1"/>
                </a:solidFill>
                <a:latin typeface="+mj-lt"/>
                <a:ea typeface="+mj-ea"/>
                <a:cs typeface="+mj-cs"/>
                <a:hlinkClick r:id="rId3">
                  <a:extLst>
                    <a:ext uri="{A12FA001-AC4F-418D-AE19-62706E023703}">
                      <ahyp:hlinkClr xmlns:ahyp="http://schemas.microsoft.com/office/drawing/2018/hyperlinkcolor" val="tx"/>
                    </a:ext>
                  </a:extLst>
                </a:hlinkClick>
              </a:rPr>
              <a:t>Quick 2-Minute Yoga Flow</a:t>
            </a:r>
            <a:br>
              <a:rPr lang="en-US" sz="3700" kern="1200" dirty="0">
                <a:solidFill>
                  <a:srgbClr val="FFFFFF"/>
                </a:solidFill>
                <a:latin typeface="+mj-lt"/>
                <a:ea typeface="+mj-ea"/>
                <a:cs typeface="+mj-cs"/>
              </a:rPr>
            </a:br>
            <a:endParaRPr lang="en-US" sz="3700" kern="1200" dirty="0">
              <a:solidFill>
                <a:srgbClr val="FFFFFF"/>
              </a:solidFill>
              <a:latin typeface="+mj-lt"/>
              <a:ea typeface="+mj-ea"/>
              <a:cs typeface="+mj-cs"/>
            </a:endParaRPr>
          </a:p>
        </p:txBody>
      </p:sp>
      <p:pic>
        <p:nvPicPr>
          <p:cNvPr id="4" name="Online Media 3" descr="Quick 2-Minute Yoga Flow from Mary Beth LaRue">
            <a:hlinkClick r:id="" action="ppaction://media"/>
            <a:extLst>
              <a:ext uri="{FF2B5EF4-FFF2-40B4-BE49-F238E27FC236}">
                <a16:creationId xmlns:a16="http://schemas.microsoft.com/office/drawing/2014/main" id="{E5AB4D53-3C8D-B5B0-3533-0D83928B6541}"/>
              </a:ext>
            </a:extLst>
          </p:cNvPr>
          <p:cNvPicPr>
            <a:picLocks noRot="1" noChangeAspect="1"/>
          </p:cNvPicPr>
          <p:nvPr>
            <a:videoFile r:link="rId1"/>
          </p:nvPr>
        </p:nvPicPr>
        <p:blipFill>
          <a:blip r:embed="rId4"/>
          <a:stretch>
            <a:fillRect/>
          </a:stretch>
        </p:blipFill>
        <p:spPr>
          <a:xfrm>
            <a:off x="2224993" y="1991007"/>
            <a:ext cx="7879929" cy="4452160"/>
          </a:xfrm>
          <a:prstGeom prst="rect">
            <a:avLst/>
          </a:prstGeom>
        </p:spPr>
      </p:pic>
    </p:spTree>
    <p:extLst>
      <p:ext uri="{BB962C8B-B14F-4D97-AF65-F5344CB8AC3E}">
        <p14:creationId xmlns:p14="http://schemas.microsoft.com/office/powerpoint/2010/main" val="25670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3AC676C3-FB76-D4E1-668E-7C64E8D94841}"/>
              </a:ext>
            </a:extLst>
          </p:cNvPr>
          <p:cNvSpPr>
            <a:spLocks noGrp="1"/>
          </p:cNvSpPr>
          <p:nvPr>
            <p:ph type="title"/>
          </p:nvPr>
        </p:nvSpPr>
        <p:spPr>
          <a:xfrm>
            <a:off x="884904" y="884904"/>
            <a:ext cx="5926032" cy="1120877"/>
          </a:xfrm>
        </p:spPr>
        <p:txBody>
          <a:bodyPr vert="horz" lIns="91440" tIns="45720" rIns="91440" bIns="45720" rtlCol="0" anchor="b">
            <a:normAutofit/>
          </a:bodyPr>
          <a:lstStyle/>
          <a:p>
            <a:pPr algn="ctr">
              <a:lnSpc>
                <a:spcPct val="90000"/>
              </a:lnSpc>
            </a:pPr>
            <a:r>
              <a:rPr lang="en-US" sz="3200" kern="1200" dirty="0">
                <a:solidFill>
                  <a:srgbClr val="595959"/>
                </a:solidFill>
                <a:latin typeface="+mj-lt"/>
                <a:ea typeface="+mj-ea"/>
                <a:cs typeface="+mj-cs"/>
              </a:rPr>
              <a:t>Challenges of remote work on Mental Health</a:t>
            </a:r>
          </a:p>
        </p:txBody>
      </p:sp>
      <p:sp>
        <p:nvSpPr>
          <p:cNvPr id="3" name="Text Placeholder 2">
            <a:extLst>
              <a:ext uri="{FF2B5EF4-FFF2-40B4-BE49-F238E27FC236}">
                <a16:creationId xmlns:a16="http://schemas.microsoft.com/office/drawing/2014/main" id="{00C04928-5F3D-947E-A1D3-45F22266002C}"/>
              </a:ext>
            </a:extLst>
          </p:cNvPr>
          <p:cNvSpPr>
            <a:spLocks noGrp="1"/>
          </p:cNvSpPr>
          <p:nvPr>
            <p:ph type="body" idx="1"/>
          </p:nvPr>
        </p:nvSpPr>
        <p:spPr>
          <a:xfrm>
            <a:off x="884903" y="2403986"/>
            <a:ext cx="5926031" cy="3569109"/>
          </a:xfrm>
        </p:spPr>
        <p:txBody>
          <a:bodyPr vert="horz" lIns="91440" tIns="45720" rIns="91440" bIns="45720" rtlCol="0" anchor="t">
            <a:normAutofit/>
          </a:bodyPr>
          <a:lstStyle/>
          <a:p>
            <a:pPr eaLnBrk="0" fontAlgn="base" hangingPunct="0">
              <a:lnSpc>
                <a:spcPct val="100000"/>
              </a:lnSpc>
              <a:spcBef>
                <a:spcPct val="0"/>
              </a:spcBef>
              <a:spcAft>
                <a:spcPct val="0"/>
              </a:spcAft>
            </a:pPr>
            <a:r>
              <a:rPr lang="en-US" altLang="en-US" b="1" dirty="0">
                <a:solidFill>
                  <a:schemeClr val="tx1"/>
                </a:solidFill>
                <a:latin typeface="Arial" panose="020B0604020202020204" pitchFamily="34" charset="0"/>
              </a:rPr>
              <a:t>I</a:t>
            </a:r>
            <a:r>
              <a:rPr kumimoji="0" lang="en-US" altLang="en-US" b="1" i="0" u="none" strike="noStrike" cap="none" normalizeH="0" baseline="0" dirty="0">
                <a:ln>
                  <a:noFill/>
                </a:ln>
                <a:solidFill>
                  <a:schemeClr val="tx1"/>
                </a:solidFill>
                <a:effectLst/>
                <a:latin typeface="Arial" panose="020B0604020202020204" pitchFamily="34" charset="0"/>
              </a:rPr>
              <a:t>solation</a:t>
            </a:r>
            <a:r>
              <a:rPr kumimoji="0" lang="en-US" altLang="en-US" i="0" u="none" strike="noStrike" cap="none" normalizeH="0" baseline="0" dirty="0">
                <a:ln>
                  <a:noFill/>
                </a:ln>
                <a:solidFill>
                  <a:schemeClr val="tx1"/>
                </a:solidFill>
                <a:effectLst/>
                <a:latin typeface="Arial" panose="020B0604020202020204" pitchFamily="34" charset="0"/>
              </a:rPr>
              <a:t>: Feelings of alienation and loneliness can result from infrequent face-to-face contact</a:t>
            </a:r>
            <a:r>
              <a:rPr kumimoji="0" lang="en-US" altLang="en-US" b="1"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Work-Life Balance: </a:t>
            </a:r>
            <a:r>
              <a:rPr kumimoji="0" lang="en-US" altLang="en-US" i="0" u="none" strike="noStrike" cap="none" normalizeH="0" baseline="0" dirty="0">
                <a:ln>
                  <a:noFill/>
                </a:ln>
                <a:solidFill>
                  <a:schemeClr val="tx1"/>
                </a:solidFill>
                <a:effectLst/>
                <a:latin typeface="Arial" panose="020B0604020202020204" pitchFamily="34" charset="0"/>
              </a:rPr>
              <a:t>Stress levels might rise, and burnout can result from finding it difficult to maintain a healthy work-life balance.</a:t>
            </a:r>
          </a:p>
          <a:p>
            <a:pPr eaLnBrk="0" fontAlgn="base" hangingPunct="0">
              <a:lnSpc>
                <a:spcPct val="100000"/>
              </a:lnSpc>
              <a:spcBef>
                <a:spcPct val="0"/>
              </a:spcBef>
              <a:spcAft>
                <a:spcPct val="0"/>
              </a:spcAft>
            </a:pPr>
            <a:endParaRPr kumimoji="0" lang="en-US" altLang="en-US" b="1"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Enhanced Stress: </a:t>
            </a:r>
            <a:r>
              <a:rPr kumimoji="0" lang="en-US" altLang="en-US" i="0" u="none" strike="noStrike" cap="none" normalizeH="0" baseline="0" dirty="0">
                <a:ln>
                  <a:noFill/>
                </a:ln>
                <a:solidFill>
                  <a:schemeClr val="tx1"/>
                </a:solidFill>
                <a:effectLst/>
                <a:latin typeface="Arial" panose="020B0604020202020204" pitchFamily="34" charset="0"/>
              </a:rPr>
              <a:t>Trying to balance work and home obligations might be too much for some people, which can harm their mental health.</a:t>
            </a:r>
          </a:p>
          <a:p>
            <a:pPr algn="ctr">
              <a:lnSpc>
                <a:spcPct val="90000"/>
              </a:lnSpc>
              <a:spcBef>
                <a:spcPts val="1000"/>
              </a:spcBef>
            </a:pPr>
            <a:endParaRPr lang="en-US" sz="1400" kern="1200" dirty="0">
              <a:solidFill>
                <a:srgbClr val="595959"/>
              </a:solidFill>
              <a:latin typeface="+mn-lt"/>
              <a:ea typeface="+mn-ea"/>
              <a:cs typeface="+mn-cs"/>
            </a:endParaRPr>
          </a:p>
        </p:txBody>
      </p:sp>
      <p:pic>
        <p:nvPicPr>
          <p:cNvPr id="7" name="Graphic 6" descr="Brain in head">
            <a:extLst>
              <a:ext uri="{FF2B5EF4-FFF2-40B4-BE49-F238E27FC236}">
                <a16:creationId xmlns:a16="http://schemas.microsoft.com/office/drawing/2014/main" id="{7B0A4683-D206-BCCE-BEEC-2BBB0043C9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0935" y="1419785"/>
            <a:ext cx="4018430" cy="4018430"/>
          </a:xfrm>
          <a:prstGeom prst="rect">
            <a:avLst/>
          </a:prstGeom>
        </p:spPr>
      </p:pic>
    </p:spTree>
    <p:extLst>
      <p:ext uri="{BB962C8B-B14F-4D97-AF65-F5344CB8AC3E}">
        <p14:creationId xmlns:p14="http://schemas.microsoft.com/office/powerpoint/2010/main" val="3598085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5AC5-510F-40CA-1C64-5D6FCB057CAE}"/>
              </a:ext>
            </a:extLst>
          </p:cNvPr>
          <p:cNvSpPr>
            <a:spLocks noGrp="1"/>
          </p:cNvSpPr>
          <p:nvPr>
            <p:ph type="title"/>
          </p:nvPr>
        </p:nvSpPr>
        <p:spPr>
          <a:xfrm>
            <a:off x="583200" y="239458"/>
            <a:ext cx="3960000" cy="882000"/>
          </a:xfrm>
        </p:spPr>
        <p:txBody>
          <a:bodyPr anchor="ctr">
            <a:normAutofit/>
          </a:bodyPr>
          <a:lstStyle/>
          <a:p>
            <a:pPr>
              <a:lnSpc>
                <a:spcPct val="90000"/>
              </a:lnSpc>
            </a:pPr>
            <a:r>
              <a:rPr lang="en-US" sz="2300" dirty="0"/>
              <a:t>Techniques to Improve Mental Well-Being</a:t>
            </a:r>
          </a:p>
        </p:txBody>
      </p:sp>
      <p:sp>
        <p:nvSpPr>
          <p:cNvPr id="10" name="Text Placeholder 2">
            <a:extLst>
              <a:ext uri="{FF2B5EF4-FFF2-40B4-BE49-F238E27FC236}">
                <a16:creationId xmlns:a16="http://schemas.microsoft.com/office/drawing/2014/main" id="{7AE093DE-A37D-2DAF-92CD-19E1FF33CBDD}"/>
              </a:ext>
            </a:extLst>
          </p:cNvPr>
          <p:cNvSpPr>
            <a:spLocks noGrp="1"/>
          </p:cNvSpPr>
          <p:nvPr>
            <p:ph type="body" sz="quarter" idx="13"/>
          </p:nvPr>
        </p:nvSpPr>
        <p:spPr>
          <a:xfrm>
            <a:off x="586800" y="1121458"/>
            <a:ext cx="3956400" cy="4735742"/>
          </a:xfrm>
        </p:spPr>
        <p:txBody>
          <a:bodyPr>
            <a:normAutofit fontScale="85000" lnSpcReduction="20000"/>
          </a:bodyPr>
          <a:lstStyle/>
          <a:p>
            <a:pPr marL="0" marR="0" lvl="0" indent="0" defTabSz="914400" rtl="0" eaLnBrk="0" fontAlgn="base" latinLnBrk="0" hangingPunct="0">
              <a:lnSpc>
                <a:spcPct val="120000"/>
              </a:lnSpc>
              <a:spcBef>
                <a:spcPct val="0"/>
              </a:spcBef>
              <a:spcAft>
                <a:spcPct val="0"/>
              </a:spcAft>
              <a:buClrTx/>
              <a:buSzTx/>
              <a:buFontTx/>
              <a:buNone/>
              <a:tabLst/>
            </a:pPr>
            <a:r>
              <a:rPr kumimoji="0" lang="en-US" altLang="en-US" sz="1900" b="1" i="0" u="none" strike="noStrike" cap="none" normalizeH="0" baseline="0" dirty="0">
                <a:ln>
                  <a:noFill/>
                </a:ln>
                <a:effectLst/>
              </a:rPr>
              <a:t>Practices of Mindfulness:</a:t>
            </a:r>
            <a:br>
              <a:rPr kumimoji="0" lang="en-US" altLang="en-US" sz="1900" b="0" i="0" u="none" strike="noStrike" cap="none" normalizeH="0" baseline="0" dirty="0">
                <a:ln>
                  <a:noFill/>
                </a:ln>
                <a:effectLst/>
              </a:rPr>
            </a:br>
            <a:r>
              <a:rPr kumimoji="0" lang="en-US" altLang="en-US" sz="1900" b="0" i="0" u="none" strike="noStrike" cap="none" normalizeH="0" baseline="0" dirty="0">
                <a:ln>
                  <a:noFill/>
                </a:ln>
                <a:effectLst/>
              </a:rPr>
              <a:t>Try deep breathing, strolling with awareness, or meditation to lower stress and build emotional toughness.</a:t>
            </a:r>
          </a:p>
          <a:p>
            <a:pPr marL="0" marR="0" lvl="0" indent="0" defTabSz="914400" rtl="0" eaLnBrk="0" fontAlgn="base" latinLnBrk="0" hangingPunct="0">
              <a:lnSpc>
                <a:spcPct val="120000"/>
              </a:lnSpc>
              <a:spcBef>
                <a:spcPct val="0"/>
              </a:spcBef>
              <a:spcAft>
                <a:spcPct val="0"/>
              </a:spcAft>
              <a:buClrTx/>
              <a:buSzTx/>
              <a:buFontTx/>
              <a:buNone/>
              <a:tabLst/>
            </a:pPr>
            <a:br>
              <a:rPr kumimoji="0" lang="en-US" altLang="en-US" sz="1900" b="1" i="0" u="none" strike="noStrike" cap="none" normalizeH="0" baseline="0" dirty="0">
                <a:ln>
                  <a:noFill/>
                </a:ln>
                <a:effectLst/>
              </a:rPr>
            </a:br>
            <a:r>
              <a:rPr kumimoji="0" lang="en-US" altLang="en-US" sz="1900" b="1" i="0" u="none" strike="noStrike" cap="none" normalizeH="0" baseline="0" dirty="0">
                <a:ln>
                  <a:noFill/>
                </a:ln>
                <a:effectLst/>
              </a:rPr>
              <a:t>Consistent Social Contacts:</a:t>
            </a:r>
            <a:br>
              <a:rPr kumimoji="0" lang="en-US" altLang="en-US" sz="1900" b="0" i="0" u="none" strike="noStrike" cap="none" normalizeH="0" baseline="0" dirty="0">
                <a:ln>
                  <a:noFill/>
                </a:ln>
                <a:effectLst/>
              </a:rPr>
            </a:br>
            <a:r>
              <a:rPr kumimoji="0" lang="en-US" altLang="en-US" sz="1900" b="0" i="0" u="none" strike="noStrike" cap="none" normalizeH="0" baseline="0" dirty="0">
                <a:ln>
                  <a:noFill/>
                </a:ln>
                <a:effectLst/>
              </a:rPr>
              <a:t>To prevent loneliness, stay in touch with friends and coworkers through social events or virtual meetings.</a:t>
            </a:r>
          </a:p>
          <a:p>
            <a:pPr marL="0" marR="0" lvl="0" indent="0" defTabSz="914400" rtl="0" eaLnBrk="0" fontAlgn="base" latinLnBrk="0" hangingPunct="0">
              <a:lnSpc>
                <a:spcPct val="120000"/>
              </a:lnSpc>
              <a:spcBef>
                <a:spcPct val="0"/>
              </a:spcBef>
              <a:spcAft>
                <a:spcPct val="0"/>
              </a:spcAft>
              <a:buClrTx/>
              <a:buSzTx/>
              <a:buFontTx/>
              <a:buNone/>
              <a:tabLst/>
            </a:pPr>
            <a:br>
              <a:rPr kumimoji="0" lang="en-US" altLang="en-US" sz="1900" b="1" i="0" u="none" strike="noStrike" cap="none" normalizeH="0" baseline="0" dirty="0">
                <a:ln>
                  <a:noFill/>
                </a:ln>
                <a:effectLst/>
              </a:rPr>
            </a:br>
            <a:r>
              <a:rPr kumimoji="0" lang="en-US" altLang="en-US" sz="1900" b="1" i="0" u="none" strike="noStrike" cap="none" normalizeH="0" baseline="0" dirty="0">
                <a:ln>
                  <a:noFill/>
                </a:ln>
                <a:effectLst/>
              </a:rPr>
              <a:t>Determining Limits:</a:t>
            </a:r>
            <a:br>
              <a:rPr kumimoji="0" lang="en-US" altLang="en-US" sz="1900" b="0" i="0" u="none" strike="noStrike" cap="none" normalizeH="0" baseline="0" dirty="0">
                <a:ln>
                  <a:noFill/>
                </a:ln>
                <a:effectLst/>
              </a:rPr>
            </a:br>
            <a:r>
              <a:rPr kumimoji="0" lang="en-US" altLang="en-US" sz="1900" b="0" i="0" u="none" strike="noStrike" cap="none" normalizeH="0" baseline="0" dirty="0">
                <a:ln>
                  <a:noFill/>
                </a:ln>
                <a:effectLst/>
              </a:rPr>
              <a:t>Set up boundaries between work and personal time to avoid overworking yourself and to guarantee that you get enough sleep.</a:t>
            </a:r>
          </a:p>
          <a:p>
            <a:pPr>
              <a:lnSpc>
                <a:spcPct val="120000"/>
              </a:lnSpc>
            </a:pPr>
            <a:endParaRPr lang="en-US" sz="1400" dirty="0"/>
          </a:p>
        </p:txBody>
      </p:sp>
      <p:pic>
        <p:nvPicPr>
          <p:cNvPr id="5" name="Picture 4" descr="A brain with a cat and a cat&#10;&#10;Description automatically generated">
            <a:extLst>
              <a:ext uri="{FF2B5EF4-FFF2-40B4-BE49-F238E27FC236}">
                <a16:creationId xmlns:a16="http://schemas.microsoft.com/office/drawing/2014/main" id="{35EA6F49-7FDA-1B81-1F5A-653377948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200" y="1491406"/>
            <a:ext cx="6480000" cy="3645000"/>
          </a:xfrm>
          <a:prstGeom prst="rect">
            <a:avLst/>
          </a:prstGeom>
          <a:noFill/>
        </p:spPr>
      </p:pic>
    </p:spTree>
    <p:extLst>
      <p:ext uri="{BB962C8B-B14F-4D97-AF65-F5344CB8AC3E}">
        <p14:creationId xmlns:p14="http://schemas.microsoft.com/office/powerpoint/2010/main" val="1014851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Geometric shapes on a wooden background">
            <a:extLst>
              <a:ext uri="{FF2B5EF4-FFF2-40B4-BE49-F238E27FC236}">
                <a16:creationId xmlns:a16="http://schemas.microsoft.com/office/drawing/2014/main" id="{938308CE-D204-D01C-C280-7C2FE9961E06}"/>
              </a:ext>
            </a:extLst>
          </p:cNvPr>
          <p:cNvPicPr>
            <a:picLocks noChangeAspect="1"/>
          </p:cNvPicPr>
          <p:nvPr/>
        </p:nvPicPr>
        <p:blipFill>
          <a:blip r:embed="rId2"/>
          <a:srcRect t="15730"/>
          <a:stretch/>
        </p:blipFill>
        <p:spPr>
          <a:xfrm>
            <a:off x="20" y="10"/>
            <a:ext cx="12191981" cy="6857990"/>
          </a:xfrm>
          <a:prstGeom prst="rect">
            <a:avLst/>
          </a:prstGeom>
        </p:spPr>
      </p:pic>
      <p:sp>
        <p:nvSpPr>
          <p:cNvPr id="124" name="Rectangle 1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83B173-51A0-F8D5-7659-E251E7B4C34C}"/>
              </a:ext>
            </a:extLst>
          </p:cNvPr>
          <p:cNvSpPr>
            <a:spLocks noGrp="1"/>
          </p:cNvSpPr>
          <p:nvPr>
            <p:ph type="title"/>
          </p:nvPr>
        </p:nvSpPr>
        <p:spPr>
          <a:xfrm>
            <a:off x="404553" y="3091928"/>
            <a:ext cx="9078562" cy="2387600"/>
          </a:xfrm>
        </p:spPr>
        <p:txBody>
          <a:bodyPr vert="horz" lIns="91440" tIns="45720" rIns="91440" bIns="45720" rtlCol="0" anchor="b">
            <a:normAutofit/>
          </a:bodyPr>
          <a:lstStyle/>
          <a:p>
            <a:pPr>
              <a:lnSpc>
                <a:spcPct val="90000"/>
              </a:lnSpc>
            </a:pPr>
            <a:br>
              <a:rPr lang="en-US" sz="5100">
                <a:solidFill>
                  <a:schemeClr val="bg1"/>
                </a:solidFill>
                <a:latin typeface="+mj-lt"/>
                <a:ea typeface="+mj-ea"/>
              </a:rPr>
            </a:br>
            <a:r>
              <a:rPr lang="en-US" sz="5100">
                <a:solidFill>
                  <a:schemeClr val="bg1"/>
                </a:solidFill>
                <a:latin typeface="+mj-lt"/>
                <a:ea typeface="+mj-ea"/>
              </a:rPr>
              <a:t>Reasoning Puzzle Challenge </a:t>
            </a:r>
          </a:p>
        </p:txBody>
      </p:sp>
      <p:sp>
        <p:nvSpPr>
          <p:cNvPr id="126" name="Rectangle: Rounded Corners 1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4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31">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AFC8BB1-F197-35E9-47DA-9E29598B7161}"/>
              </a:ext>
            </a:extLst>
          </p:cNvPr>
          <p:cNvSpPr>
            <a:spLocks noGrp="1"/>
          </p:cNvSpPr>
          <p:nvPr>
            <p:ph type="title"/>
          </p:nvPr>
        </p:nvSpPr>
        <p:spPr>
          <a:xfrm>
            <a:off x="2802198" y="218021"/>
            <a:ext cx="8421314" cy="784509"/>
          </a:xfrm>
        </p:spPr>
        <p:txBody>
          <a:bodyPr vert="horz" lIns="91440" tIns="45720" rIns="91440" bIns="45720" rtlCol="0" anchor="b">
            <a:normAutofit fontScale="90000"/>
          </a:bodyPr>
          <a:lstStyle/>
          <a:p>
            <a:pPr>
              <a:lnSpc>
                <a:spcPct val="90000"/>
              </a:lnSpc>
            </a:pPr>
            <a:r>
              <a:rPr lang="en-US" sz="4800" kern="1200" dirty="0">
                <a:solidFill>
                  <a:schemeClr val="tx1"/>
                </a:solidFill>
                <a:latin typeface="+mj-lt"/>
                <a:ea typeface="+mj-ea"/>
                <a:cs typeface="+mj-cs"/>
              </a:rPr>
              <a:t>Importance of</a:t>
            </a:r>
            <a:r>
              <a:rPr lang="en-US" sz="4800" dirty="0">
                <a:solidFill>
                  <a:schemeClr val="tx1"/>
                </a:solidFill>
                <a:latin typeface="+mj-lt"/>
                <a:ea typeface="+mj-ea"/>
              </a:rPr>
              <a:t> </a:t>
            </a:r>
            <a:r>
              <a:rPr lang="en-US" sz="4800" kern="1200" dirty="0">
                <a:solidFill>
                  <a:schemeClr val="tx1"/>
                </a:solidFill>
                <a:latin typeface="+mj-lt"/>
                <a:ea typeface="+mj-ea"/>
                <a:cs typeface="+mj-cs"/>
              </a:rPr>
              <a:t>Taking Breaks</a:t>
            </a:r>
          </a:p>
        </p:txBody>
      </p:sp>
      <p:cxnSp>
        <p:nvCxnSpPr>
          <p:cNvPr id="34" name="Straight Connector 33">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13" name="Graphic 12" descr="Coffee">
            <a:extLst>
              <a:ext uri="{FF2B5EF4-FFF2-40B4-BE49-F238E27FC236}">
                <a16:creationId xmlns:a16="http://schemas.microsoft.com/office/drawing/2014/main" id="{A6603E56-B491-0A3C-D913-BD526B556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
        <p:nvSpPr>
          <p:cNvPr id="5" name="TextBox 4">
            <a:extLst>
              <a:ext uri="{FF2B5EF4-FFF2-40B4-BE49-F238E27FC236}">
                <a16:creationId xmlns:a16="http://schemas.microsoft.com/office/drawing/2014/main" id="{AC0A05EA-9765-688F-86EB-379044CBAA11}"/>
              </a:ext>
            </a:extLst>
          </p:cNvPr>
          <p:cNvSpPr txBox="1"/>
          <p:nvPr/>
        </p:nvSpPr>
        <p:spPr>
          <a:xfrm>
            <a:off x="3524866" y="1220551"/>
            <a:ext cx="7832212" cy="4801314"/>
          </a:xfrm>
          <a:prstGeom prst="rect">
            <a:avLst/>
          </a:prstGeom>
          <a:noFill/>
        </p:spPr>
        <p:txBody>
          <a:bodyPr wrap="square" rtlCol="0">
            <a:spAutoFit/>
          </a:bodyPr>
          <a:lstStyle/>
          <a:p>
            <a:r>
              <a:rPr lang="en-US" b="1" dirty="0"/>
              <a:t>Benefits of Short, Frequent Breaks</a:t>
            </a:r>
            <a:endParaRPr lang="en-US" dirty="0"/>
          </a:p>
          <a:p>
            <a:r>
              <a:rPr lang="en-US" dirty="0"/>
              <a:t>Short, frequent breaks are crucial for maintaining focus and preventing burnout. They help to:</a:t>
            </a:r>
          </a:p>
          <a:p>
            <a:pPr>
              <a:buFont typeface="Arial" panose="020B0604020202020204" pitchFamily="34" charset="0"/>
              <a:buChar char="•"/>
            </a:pPr>
            <a:r>
              <a:rPr lang="en-US" b="1" dirty="0"/>
              <a:t>Boost Productivity:</a:t>
            </a:r>
            <a:r>
              <a:rPr lang="en-US" dirty="0"/>
              <a:t> Regular breaks prevent mental fatigue, allowing you to return to tasks with renewed energy and concentration.</a:t>
            </a:r>
          </a:p>
          <a:p>
            <a:pPr>
              <a:buFont typeface="Arial" panose="020B0604020202020204" pitchFamily="34" charset="0"/>
              <a:buChar char="•"/>
            </a:pPr>
            <a:r>
              <a:rPr lang="en-US" b="1" dirty="0"/>
              <a:t>Reduce Stress:</a:t>
            </a:r>
            <a:r>
              <a:rPr lang="en-US" dirty="0"/>
              <a:t> Breaks provide a chance to relax and recharge, reducing overall stress levels and avoiding burnout.</a:t>
            </a:r>
          </a:p>
          <a:p>
            <a:pPr>
              <a:buFont typeface="Arial" panose="020B0604020202020204" pitchFamily="34" charset="0"/>
              <a:buChar char="•"/>
            </a:pPr>
            <a:r>
              <a:rPr lang="en-US" b="1" dirty="0"/>
              <a:t>Enhance Creativity:</a:t>
            </a:r>
            <a:r>
              <a:rPr lang="en-US" dirty="0"/>
              <a:t> Stepping away from work can lead to better problem-solving and creative thinking as your brain processes information unconsciously.</a:t>
            </a:r>
          </a:p>
          <a:p>
            <a:pPr marL="0" indent="0">
              <a:buNone/>
            </a:pPr>
            <a:endParaRPr lang="en-US" dirty="0"/>
          </a:p>
          <a:p>
            <a:pPr marL="0" indent="0">
              <a:buNone/>
            </a:pPr>
            <a:r>
              <a:rPr lang="en-US" b="1" dirty="0"/>
              <a:t>Pomodoro Technique for Time Management</a:t>
            </a:r>
            <a:endParaRPr lang="en-US" dirty="0"/>
          </a:p>
          <a:p>
            <a:r>
              <a:rPr lang="en-US" dirty="0"/>
              <a:t>Working in concentrated 25-minute periods (called Pomodoros) and taking a 5-minute rest in between is known as the Pomodoro Technique. Four Pomodoros are followed by a longer (15–30 minute) rest. Incorporating frequent break times to reduce stress and prevent burnout, this technique aids in maintaining high levels of productivity and attention.</a:t>
            </a:r>
          </a:p>
        </p:txBody>
      </p:sp>
    </p:spTree>
    <p:extLst>
      <p:ext uri="{BB962C8B-B14F-4D97-AF65-F5344CB8AC3E}">
        <p14:creationId xmlns:p14="http://schemas.microsoft.com/office/powerpoint/2010/main" val="37365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CC0A-F4F2-D228-FCCE-330B72AE099E}"/>
              </a:ext>
            </a:extLst>
          </p:cNvPr>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pPr>
            <a:r>
              <a:rPr lang="en-US" sz="3600" dirty="0">
                <a:solidFill>
                  <a:schemeClr val="tx1"/>
                </a:solidFill>
                <a:latin typeface="+mj-lt"/>
                <a:ea typeface="+mj-ea"/>
              </a:rPr>
              <a:t>Nutrition and Productivity</a:t>
            </a:r>
          </a:p>
        </p:txBody>
      </p:sp>
      <p:pic>
        <p:nvPicPr>
          <p:cNvPr id="19" name="Picture 18" descr="Vegetables and fruits in a row">
            <a:extLst>
              <a:ext uri="{FF2B5EF4-FFF2-40B4-BE49-F238E27FC236}">
                <a16:creationId xmlns:a16="http://schemas.microsoft.com/office/drawing/2014/main" id="{B7D6B67D-57B8-4E04-D6A1-FC61B0DBA668}"/>
              </a:ext>
            </a:extLst>
          </p:cNvPr>
          <p:cNvPicPr>
            <a:picLocks noChangeAspect="1"/>
          </p:cNvPicPr>
          <p:nvPr/>
        </p:nvPicPr>
        <p:blipFill>
          <a:blip r:embed="rId2"/>
          <a:srcRect t="27202" b="27203"/>
          <a:stretch/>
        </p:blipFill>
        <p:spPr>
          <a:xfrm>
            <a:off x="20" y="11"/>
            <a:ext cx="12191980" cy="323311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D30A7EFD-4404-817B-5ED7-E127BE6FB4B2}"/>
              </a:ext>
            </a:extLst>
          </p:cNvPr>
          <p:cNvSpPr txBox="1"/>
          <p:nvPr/>
        </p:nvSpPr>
        <p:spPr>
          <a:xfrm>
            <a:off x="3967316" y="3105152"/>
            <a:ext cx="8224684" cy="3620114"/>
          </a:xfrm>
          <a:prstGeom prst="rect">
            <a:avLst/>
          </a:prstGeom>
        </p:spPr>
        <p:txBody>
          <a:bodyPr vert="horz" lIns="91440" tIns="45720" rIns="91440" bIns="45720" rtlCol="0" anchor="ctr">
            <a:noAutofit/>
          </a:bodyPr>
          <a:lstStyle/>
          <a:p>
            <a:pPr marL="57150">
              <a:lnSpc>
                <a:spcPct val="90000"/>
              </a:lnSpc>
              <a:spcAft>
                <a:spcPts val="600"/>
              </a:spcAft>
            </a:pPr>
            <a:r>
              <a:rPr lang="en-CA" sz="2000" b="1" dirty="0"/>
              <a:t>Diet, Energy, and Productivity: The Connection</a:t>
            </a:r>
          </a:p>
          <a:p>
            <a:r>
              <a:rPr lang="en-CA" b="1"/>
              <a:t> How </a:t>
            </a:r>
            <a:r>
              <a:rPr lang="en-CA" b="1" dirty="0"/>
              <a:t>Your Diet Impacts Energy and Productivity:</a:t>
            </a:r>
          </a:p>
          <a:p>
            <a:endParaRPr lang="en-CA" dirty="0"/>
          </a:p>
          <a:p>
            <a:pPr>
              <a:buFont typeface="Arial" panose="020B0604020202020204" pitchFamily="34" charset="0"/>
              <a:buChar char="•"/>
            </a:pPr>
            <a:r>
              <a:rPr lang="en-CA" b="1" dirty="0"/>
              <a:t>Nutrient-Rich Diets:</a:t>
            </a:r>
            <a:r>
              <a:rPr lang="en-CA" dirty="0"/>
              <a:t> Fuel sustained energy and cognitive performance. A balanced intake of vitamins, minerals, and other nutrients helps maintain steady energy levels throughout the day and enhances focus and efficiency.</a:t>
            </a:r>
          </a:p>
          <a:p>
            <a:endParaRPr lang="en-CA" dirty="0"/>
          </a:p>
          <a:p>
            <a:pPr>
              <a:buFont typeface="Arial" panose="020B0604020202020204" pitchFamily="34" charset="0"/>
              <a:buChar char="•"/>
            </a:pPr>
            <a:r>
              <a:rPr lang="en-CA" b="1" dirty="0"/>
              <a:t>Low-Nutrient Diets:</a:t>
            </a:r>
            <a:r>
              <a:rPr lang="en-CA" dirty="0"/>
              <a:t> Often lead to energy crashes and diminished attention. Insufficient nutrients can result in fatigue and decreased productivity</a:t>
            </a:r>
          </a:p>
          <a:p>
            <a:endParaRPr lang="en-CA" sz="1600" b="1" dirty="0"/>
          </a:p>
        </p:txBody>
      </p:sp>
    </p:spTree>
    <p:extLst>
      <p:ext uri="{BB962C8B-B14F-4D97-AF65-F5344CB8AC3E}">
        <p14:creationId xmlns:p14="http://schemas.microsoft.com/office/powerpoint/2010/main" val="117138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cer搜索：半想象现实   http://chn.docer.com/works/?userid=199927538"/>
          <p:cNvSpPr txBox="1"/>
          <p:nvPr>
            <p:custDataLst>
              <p:tags r:id="rId2"/>
            </p:custDataLst>
          </p:nvPr>
        </p:nvSpPr>
        <p:spPr>
          <a:xfrm>
            <a:off x="635000" y="640823"/>
            <a:ext cx="3418659"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5400" kern="1200">
                <a:solidFill>
                  <a:schemeClr val="tx1"/>
                </a:solidFill>
                <a:latin typeface="+mj-lt"/>
                <a:ea typeface="+mj-ea"/>
                <a:cs typeface="+mj-cs"/>
              </a:rPr>
              <a:t>Team Members</a:t>
            </a:r>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文本框 9">
            <a:extLst>
              <a:ext uri="{FF2B5EF4-FFF2-40B4-BE49-F238E27FC236}">
                <a16:creationId xmlns:a16="http://schemas.microsoft.com/office/drawing/2014/main" id="{6FA9EACD-8A0A-8BC9-4F2B-2E39A8049AE4}"/>
              </a:ext>
            </a:extLst>
          </p:cNvPr>
          <p:cNvGraphicFramePr/>
          <p:nvPr>
            <p:extLst>
              <p:ext uri="{D42A27DB-BD31-4B8C-83A1-F6EECF244321}">
                <p14:modId xmlns:p14="http://schemas.microsoft.com/office/powerpoint/2010/main" val="237728554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B6135-CFA1-1B28-7F6C-482FBBD185F0}"/>
              </a:ext>
            </a:extLst>
          </p:cNvPr>
          <p:cNvSpPr>
            <a:spLocks noGrp="1"/>
          </p:cNvSpPr>
          <p:nvPr>
            <p:ph type="title"/>
          </p:nvPr>
        </p:nvSpPr>
        <p:spPr>
          <a:xfrm>
            <a:off x="838200" y="557189"/>
            <a:ext cx="3966463" cy="5571900"/>
          </a:xfrm>
        </p:spPr>
        <p:txBody>
          <a:bodyPr vert="horz" lIns="91440" tIns="45720" rIns="91440" bIns="45720" rtlCol="0" anchor="ctr">
            <a:normAutofit/>
          </a:bodyPr>
          <a:lstStyle/>
          <a:p>
            <a:pPr>
              <a:lnSpc>
                <a:spcPct val="90000"/>
              </a:lnSpc>
            </a:pPr>
            <a:r>
              <a:rPr lang="en-CA" sz="2100">
                <a:latin typeface="+mn-lt"/>
              </a:rPr>
              <a:t>Healthy Choices:</a:t>
            </a:r>
            <a:br>
              <a:rPr lang="en-CA" sz="2100">
                <a:latin typeface="+mn-lt"/>
              </a:rPr>
            </a:br>
            <a:br>
              <a:rPr lang="en-CA" sz="2100">
                <a:latin typeface="+mn-lt"/>
              </a:rPr>
            </a:br>
            <a:r>
              <a:rPr lang="en-CA" sz="2100">
                <a:latin typeface="+mn-lt"/>
              </a:rPr>
              <a:t>Breakfast:</a:t>
            </a:r>
            <a:br>
              <a:rPr lang="en-CA" sz="2100">
                <a:latin typeface="+mn-lt"/>
              </a:rPr>
            </a:br>
            <a:r>
              <a:rPr lang="en-CA" sz="2100" b="0">
                <a:latin typeface="+mn-lt"/>
              </a:rPr>
              <a:t>Greek yogurt with granola and strawberries for protein, fiber, and antioxidants.</a:t>
            </a:r>
            <a:br>
              <a:rPr lang="en-CA" sz="2100" b="0">
                <a:latin typeface="+mn-lt"/>
              </a:rPr>
            </a:br>
            <a:br>
              <a:rPr lang="en-CA" sz="2100">
                <a:latin typeface="+mn-lt"/>
              </a:rPr>
            </a:br>
            <a:r>
              <a:rPr lang="en-CA" sz="2100">
                <a:latin typeface="+mn-lt"/>
              </a:rPr>
              <a:t>Lunch:</a:t>
            </a:r>
            <a:br>
              <a:rPr lang="en-CA" sz="2100">
                <a:latin typeface="+mn-lt"/>
              </a:rPr>
            </a:br>
            <a:r>
              <a:rPr lang="en-CA" sz="2100" b="0">
                <a:latin typeface="+mn-lt"/>
              </a:rPr>
              <a:t>Quinoa salad with chickpeas, veggies, and a vinaigrette for protein, good fats, and complex carbs.</a:t>
            </a:r>
            <a:br>
              <a:rPr lang="en-CA" sz="2100" b="0">
                <a:latin typeface="+mn-lt"/>
              </a:rPr>
            </a:br>
            <a:br>
              <a:rPr lang="en-CA" sz="2100" b="0">
                <a:latin typeface="+mn-lt"/>
              </a:rPr>
            </a:br>
            <a:r>
              <a:rPr lang="en-CA" sz="2100">
                <a:latin typeface="+mn-lt"/>
              </a:rPr>
              <a:t>Tip: </a:t>
            </a:r>
            <a:r>
              <a:rPr lang="en-CA" sz="2100" b="0">
                <a:latin typeface="+mn-lt"/>
              </a:rPr>
              <a:t>Balanced meals keep you energized and productive throughout the day!</a:t>
            </a:r>
          </a:p>
        </p:txBody>
      </p:sp>
      <p:pic>
        <p:nvPicPr>
          <p:cNvPr id="4" name="Picture 3" descr="A bowl of cereal and fruits on a wooden table">
            <a:extLst>
              <a:ext uri="{FF2B5EF4-FFF2-40B4-BE49-F238E27FC236}">
                <a16:creationId xmlns:a16="http://schemas.microsoft.com/office/drawing/2014/main" id="{CA352E85-61A0-B714-3DE7-6A4B7E9C86DB}"/>
              </a:ext>
            </a:extLst>
          </p:cNvPr>
          <p:cNvPicPr>
            <a:picLocks noChangeAspect="1"/>
          </p:cNvPicPr>
          <p:nvPr/>
        </p:nvPicPr>
        <p:blipFill>
          <a:blip r:embed="rId2"/>
          <a:srcRect r="18314" b="-1"/>
          <a:stretch/>
        </p:blipFill>
        <p:spPr>
          <a:xfrm>
            <a:off x="5176911" y="720190"/>
            <a:ext cx="6833848" cy="5584353"/>
          </a:xfrm>
          <a:prstGeom prst="rect">
            <a:avLst/>
          </a:prstGeom>
        </p:spPr>
      </p:pic>
    </p:spTree>
    <p:extLst>
      <p:ext uri="{BB962C8B-B14F-4D97-AF65-F5344CB8AC3E}">
        <p14:creationId xmlns:p14="http://schemas.microsoft.com/office/powerpoint/2010/main" val="200665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9986C3-B038-5D96-F1E1-C1E4F31E1767}"/>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nSpc>
                <a:spcPct val="90000"/>
              </a:lnSpc>
            </a:pPr>
            <a:r>
              <a:rPr lang="en-US" sz="2800" kern="1200">
                <a:solidFill>
                  <a:schemeClr val="tx1"/>
                </a:solidFill>
                <a:latin typeface="+mj-lt"/>
                <a:ea typeface="+mj-ea"/>
                <a:cs typeface="+mj-cs"/>
              </a:rPr>
              <a:t>Let's Play: Health and Wellness Essentials Quiz!</a:t>
            </a: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holding computers&#10;&#10;Description automatically generated">
            <a:extLst>
              <a:ext uri="{FF2B5EF4-FFF2-40B4-BE49-F238E27FC236}">
                <a16:creationId xmlns:a16="http://schemas.microsoft.com/office/drawing/2014/main" id="{4187A68D-D533-4046-FA52-68EA4DCF1E59}"/>
              </a:ext>
            </a:extLst>
          </p:cNvPr>
          <p:cNvPicPr>
            <a:picLocks noChangeAspect="1"/>
          </p:cNvPicPr>
          <p:nvPr/>
        </p:nvPicPr>
        <p:blipFill>
          <a:blip r:embed="rId2">
            <a:extLst>
              <a:ext uri="{28A0092B-C50C-407E-A947-70E740481C1C}">
                <a14:useLocalDpi xmlns:a14="http://schemas.microsoft.com/office/drawing/2010/main" val="0"/>
              </a:ext>
            </a:extLst>
          </a:blip>
          <a:srcRect l="26464" r="17287" b="2"/>
          <a:stretch/>
        </p:blipFill>
        <p:spPr>
          <a:xfrm>
            <a:off x="703182" y="955443"/>
            <a:ext cx="4777381" cy="47773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TextBox 2">
            <a:extLst>
              <a:ext uri="{FF2B5EF4-FFF2-40B4-BE49-F238E27FC236}">
                <a16:creationId xmlns:a16="http://schemas.microsoft.com/office/drawing/2014/main" id="{BF8E1C3B-465C-7614-1116-7E8B9DC3C767}"/>
              </a:ext>
            </a:extLst>
          </p:cNvPr>
          <p:cNvSpPr txBox="1"/>
          <p:nvPr/>
        </p:nvSpPr>
        <p:spPr>
          <a:xfrm>
            <a:off x="5894961" y="1756166"/>
            <a:ext cx="5712019" cy="4777369"/>
          </a:xfrm>
          <a:prstGeom prst="rect">
            <a:avLst/>
          </a:prstGeom>
        </p:spPr>
        <p:txBody>
          <a:bodyPr vert="horz" lIns="91440" tIns="45720" rIns="91440" bIns="45720" rtlCol="0">
            <a:noAutofit/>
          </a:bodyPr>
          <a:lstStyle/>
          <a:p>
            <a:pPr>
              <a:buFont typeface="+mj-lt"/>
              <a:buAutoNum type="arabicPeriod"/>
            </a:pPr>
            <a:r>
              <a:rPr lang="en-CA" b="1" dirty="0"/>
              <a:t>Join Kahoot:</a:t>
            </a:r>
            <a:endParaRPr lang="en-CA" dirty="0"/>
          </a:p>
          <a:p>
            <a:pPr marL="742950" lvl="1" indent="-285750">
              <a:buFont typeface="Arial" panose="020B0604020202020204" pitchFamily="34" charset="0"/>
              <a:buChar char="•"/>
            </a:pPr>
            <a:r>
              <a:rPr lang="en-CA" dirty="0"/>
              <a:t>Visit </a:t>
            </a:r>
            <a:r>
              <a:rPr lang="en-CA" dirty="0">
                <a:hlinkClick r:id="rId3"/>
              </a:rPr>
              <a:t>kahoot.it </a:t>
            </a:r>
            <a:r>
              <a:rPr lang="en-CA" dirty="0"/>
              <a:t>and enter the Game PIN.</a:t>
            </a:r>
          </a:p>
          <a:p>
            <a:pPr marL="742950" lvl="1" indent="-285750">
              <a:buFont typeface="Arial" panose="020B0604020202020204" pitchFamily="34" charset="0"/>
              <a:buChar char="•"/>
            </a:pPr>
            <a:r>
              <a:rPr lang="en-CA" dirty="0"/>
              <a:t>Pick a nickname and get ready to play!</a:t>
            </a:r>
          </a:p>
          <a:p>
            <a:pPr lvl="1"/>
            <a:endParaRPr lang="en-CA" dirty="0"/>
          </a:p>
          <a:p>
            <a:pPr>
              <a:buFont typeface="+mj-lt"/>
              <a:buAutoNum type="arabicPeriod"/>
            </a:pPr>
            <a:r>
              <a:rPr lang="en-CA" b="1" dirty="0"/>
              <a:t>How to Play:</a:t>
            </a:r>
            <a:endParaRPr lang="en-CA" dirty="0"/>
          </a:p>
          <a:p>
            <a:pPr marL="742950" lvl="1" indent="-285750">
              <a:buFont typeface="Arial" panose="020B0604020202020204" pitchFamily="34" charset="0"/>
              <a:buChar char="•"/>
            </a:pPr>
            <a:r>
              <a:rPr lang="en-CA" dirty="0"/>
              <a:t>Answer questions on health and wellness quickly and accurately.</a:t>
            </a:r>
          </a:p>
          <a:p>
            <a:pPr marL="742950" lvl="1" indent="-285750">
              <a:buFont typeface="Arial" panose="020B0604020202020204" pitchFamily="34" charset="0"/>
              <a:buChar char="•"/>
            </a:pPr>
            <a:r>
              <a:rPr lang="en-CA" dirty="0"/>
              <a:t>The faster you respond, the more points you earn.</a:t>
            </a:r>
          </a:p>
          <a:p>
            <a:pPr marL="742950" lvl="1" indent="-285750">
              <a:buFont typeface="+mj-lt"/>
              <a:buAutoNum type="arabicPeriod"/>
            </a:pPr>
            <a:endParaRPr lang="en-US" b="1" dirty="0"/>
          </a:p>
          <a:p>
            <a:pPr>
              <a:lnSpc>
                <a:spcPct val="90000"/>
              </a:lnSpc>
              <a:spcAft>
                <a:spcPts val="600"/>
              </a:spcAft>
            </a:pPr>
            <a:r>
              <a:rPr lang="en-US" b="1" dirty="0"/>
              <a:t>Good luck, and let’s see who will be the health and wellness champion!</a:t>
            </a:r>
            <a:endParaRPr lang="en-US" dirty="0"/>
          </a:p>
        </p:txBody>
      </p:sp>
    </p:spTree>
    <p:extLst>
      <p:ext uri="{BB962C8B-B14F-4D97-AF65-F5344CB8AC3E}">
        <p14:creationId xmlns:p14="http://schemas.microsoft.com/office/powerpoint/2010/main" val="210059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D70C7-5EDE-34FD-ACCA-F7133340919F}"/>
              </a:ext>
            </a:extLst>
          </p:cNvPr>
          <p:cNvSpPr>
            <a:spLocks noGrp="1"/>
          </p:cNvSpPr>
          <p:nvPr>
            <p:ph type="title"/>
          </p:nvPr>
        </p:nvSpPr>
        <p:spPr>
          <a:xfrm>
            <a:off x="1285240" y="1050596"/>
            <a:ext cx="8074815" cy="493306"/>
          </a:xfrm>
        </p:spPr>
        <p:txBody>
          <a:bodyPr vert="horz" lIns="91440" tIns="45720" rIns="91440" bIns="45720" rtlCol="0" anchor="ctr">
            <a:normAutofit fontScale="90000"/>
          </a:bodyPr>
          <a:lstStyle/>
          <a:p>
            <a:pPr>
              <a:lnSpc>
                <a:spcPct val="90000"/>
              </a:lnSpc>
            </a:pPr>
            <a:r>
              <a:rPr lang="en-US" sz="4000" kern="1200" dirty="0">
                <a:solidFill>
                  <a:schemeClr val="tx1"/>
                </a:solidFill>
                <a:latin typeface="+mj-lt"/>
                <a:ea typeface="+mj-ea"/>
                <a:cs typeface="+mj-cs"/>
              </a:rPr>
              <a:t>Conclusion</a:t>
            </a:r>
          </a:p>
        </p:txBody>
      </p:sp>
      <p:sp>
        <p:nvSpPr>
          <p:cNvPr id="3" name="TextBox 2">
            <a:extLst>
              <a:ext uri="{FF2B5EF4-FFF2-40B4-BE49-F238E27FC236}">
                <a16:creationId xmlns:a16="http://schemas.microsoft.com/office/drawing/2014/main" id="{A87E1C42-FA2E-93D6-8BBF-B1C5E51CFF78}"/>
              </a:ext>
            </a:extLst>
          </p:cNvPr>
          <p:cNvSpPr txBox="1"/>
          <p:nvPr/>
        </p:nvSpPr>
        <p:spPr>
          <a:xfrm>
            <a:off x="1285240" y="1865634"/>
            <a:ext cx="8074815" cy="4139317"/>
          </a:xfrm>
          <a:prstGeom prst="rect">
            <a:avLst/>
          </a:prstGeom>
        </p:spPr>
        <p:txBody>
          <a:bodyPr vert="horz" lIns="91440" tIns="45720" rIns="91440" bIns="45720" rtlCol="0" anchor="t">
            <a:normAutofit fontScale="92500" lnSpcReduction="20000"/>
          </a:bodyPr>
          <a:lstStyle/>
          <a:p>
            <a:pPr>
              <a:lnSpc>
                <a:spcPct val="90000"/>
              </a:lnSpc>
              <a:spcAft>
                <a:spcPts val="600"/>
              </a:spcAft>
            </a:pPr>
            <a:r>
              <a:rPr lang="en-US" sz="1600" b="1" dirty="0"/>
              <a:t>Key Points Synopsis</a:t>
            </a:r>
          </a:p>
          <a:p>
            <a:pPr marL="285750" indent="-285750">
              <a:lnSpc>
                <a:spcPct val="90000"/>
              </a:lnSpc>
              <a:spcAft>
                <a:spcPts val="600"/>
              </a:spcAft>
              <a:buFont typeface="Arial" panose="020B0604020202020204" pitchFamily="34" charset="0"/>
              <a:buChar char="•"/>
            </a:pPr>
            <a:endParaRPr lang="en-US" sz="1600" dirty="0"/>
          </a:p>
          <a:p>
            <a:pPr marL="285750" indent="-285750">
              <a:lnSpc>
                <a:spcPct val="90000"/>
              </a:lnSpc>
              <a:spcAft>
                <a:spcPts val="600"/>
              </a:spcAft>
              <a:buFont typeface="Arial" panose="020B0604020202020204" pitchFamily="34" charset="0"/>
              <a:buChar char="•"/>
            </a:pPr>
            <a:r>
              <a:rPr lang="en-US" sz="1600" dirty="0"/>
              <a:t>Healthy Living: To avoid strain and pain, keep your workstation ergonomic and include desk exercises.</a:t>
            </a:r>
          </a:p>
          <a:p>
            <a:pPr marL="285750" indent="-285750">
              <a:lnSpc>
                <a:spcPct val="90000"/>
              </a:lnSpc>
              <a:spcAft>
                <a:spcPts val="600"/>
              </a:spcAft>
              <a:buFont typeface="Arial" panose="020B0604020202020204" pitchFamily="34" charset="0"/>
              <a:buChar char="•"/>
            </a:pPr>
            <a:r>
              <a:rPr lang="en-US" sz="1600" dirty="0"/>
              <a:t>Mental Well-Being: reduce stress and productivity by employing methods like the Pomodoro Technique to reduce anxiety and address the effects of isolation and work-life balance.</a:t>
            </a:r>
          </a:p>
          <a:p>
            <a:pPr marL="285750" indent="-285750">
              <a:lnSpc>
                <a:spcPct val="90000"/>
              </a:lnSpc>
              <a:spcAft>
                <a:spcPts val="600"/>
              </a:spcAft>
              <a:buFont typeface="Arial" panose="020B0604020202020204" pitchFamily="34" charset="0"/>
              <a:buChar char="•"/>
            </a:pPr>
            <a:r>
              <a:rPr lang="en-US" sz="1600" dirty="0"/>
              <a:t> Pauses: To improve concentration, lower stress levels, and avoid burnout, take brief, regular pauses.</a:t>
            </a:r>
          </a:p>
          <a:p>
            <a:pPr marL="342900" indent="-285750">
              <a:lnSpc>
                <a:spcPct val="90000"/>
              </a:lnSpc>
              <a:spcAft>
                <a:spcPts val="600"/>
              </a:spcAft>
              <a:buFont typeface="Arial" panose="020B0604020202020204" pitchFamily="34" charset="0"/>
              <a:buChar char="•"/>
            </a:pPr>
            <a:r>
              <a:rPr lang="en-US" sz="1600" dirty="0"/>
              <a:t>Nutrition: Consume healthfully prepared meals and snacks that enhance cognitive performance and offer long-lasting energy.</a:t>
            </a:r>
          </a:p>
          <a:p>
            <a:pPr marL="57150">
              <a:lnSpc>
                <a:spcPct val="90000"/>
              </a:lnSpc>
              <a:spcAft>
                <a:spcPts val="600"/>
              </a:spcAft>
            </a:pPr>
            <a:endParaRPr lang="en-US" sz="1600" dirty="0"/>
          </a:p>
          <a:p>
            <a:pPr>
              <a:lnSpc>
                <a:spcPct val="90000"/>
              </a:lnSpc>
              <a:spcAft>
                <a:spcPts val="600"/>
              </a:spcAft>
            </a:pPr>
            <a:r>
              <a:rPr lang="en-US" sz="1600" b="1" dirty="0"/>
              <a:t>Motivating</a:t>
            </a:r>
          </a:p>
          <a:p>
            <a:pPr marL="0" indent="-228600">
              <a:lnSpc>
                <a:spcPct val="90000"/>
              </a:lnSpc>
              <a:spcAft>
                <a:spcPts val="600"/>
              </a:spcAft>
              <a:buFont typeface="Arial" panose="020B0604020202020204" pitchFamily="34" charset="0"/>
              <a:buChar char="•"/>
            </a:pPr>
            <a:endParaRPr lang="en-US" sz="1600" dirty="0"/>
          </a:p>
          <a:p>
            <a:pPr marL="0" indent="-228600">
              <a:lnSpc>
                <a:spcPct val="90000"/>
              </a:lnSpc>
              <a:spcAft>
                <a:spcPts val="600"/>
              </a:spcAft>
              <a:buFont typeface="Arial" panose="020B0604020202020204" pitchFamily="34" charset="0"/>
              <a:buChar char="•"/>
            </a:pPr>
            <a:r>
              <a:rPr lang="en-US" sz="1600" dirty="0"/>
              <a:t>To improve your remote work experience, make personal health objectives based on these ideas. Setting clear, attainable objectives will support you in maintaining a better and more productive work schedule, whether it involves changing your workstation, adding frequent breaks, engaging in mindfulness exercises, or making dietary improvements.</a:t>
            </a:r>
          </a:p>
          <a:p>
            <a:pPr marL="285750" indent="-228600">
              <a:lnSpc>
                <a:spcPct val="90000"/>
              </a:lnSpc>
              <a:spcAft>
                <a:spcPts val="600"/>
              </a:spcAft>
              <a:buFont typeface="Arial" panose="020B0604020202020204" pitchFamily="34" charset="0"/>
              <a:buChar char="•"/>
            </a:pPr>
            <a:endParaRPr lang="en-US" sz="1000" dirty="0"/>
          </a:p>
          <a:p>
            <a:pPr marL="285750" indent="-228600">
              <a:lnSpc>
                <a:spcPct val="90000"/>
              </a:lnSpc>
              <a:spcAft>
                <a:spcPts val="600"/>
              </a:spcAft>
              <a:buFont typeface="Arial" panose="020B0604020202020204" pitchFamily="34" charset="0"/>
              <a:buChar char="•"/>
            </a:pPr>
            <a:endParaRPr lang="en-US" sz="1000" dirty="0"/>
          </a:p>
          <a:p>
            <a:pPr marL="285750" indent="-228600">
              <a:lnSpc>
                <a:spcPct val="90000"/>
              </a:lnSpc>
              <a:spcAft>
                <a:spcPts val="600"/>
              </a:spcAft>
              <a:buFont typeface="Arial" panose="020B0604020202020204" pitchFamily="34" charset="0"/>
              <a:buChar char="•"/>
            </a:pPr>
            <a:endParaRPr lang="en-US" sz="1000" dirty="0"/>
          </a:p>
          <a:p>
            <a:pPr marL="285750" indent="-228600">
              <a:lnSpc>
                <a:spcPct val="90000"/>
              </a:lnSpc>
              <a:spcAft>
                <a:spcPts val="600"/>
              </a:spcAft>
              <a:buFont typeface="Arial" panose="020B0604020202020204" pitchFamily="34" charset="0"/>
              <a:buChar char="•"/>
            </a:pPr>
            <a:endParaRPr lang="en-US" sz="1000" dirty="0"/>
          </a:p>
        </p:txBody>
      </p:sp>
    </p:spTree>
    <p:extLst>
      <p:ext uri="{BB962C8B-B14F-4D97-AF65-F5344CB8AC3E}">
        <p14:creationId xmlns:p14="http://schemas.microsoft.com/office/powerpoint/2010/main" val="115223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7F074-FDF6-ABD3-C4EA-5FE6ADD77A16}"/>
              </a:ext>
            </a:extLst>
          </p:cNvPr>
          <p:cNvSpPr>
            <a:spLocks noGrp="1"/>
          </p:cNvSpPr>
          <p:nvPr>
            <p:ph type="title"/>
          </p:nvPr>
        </p:nvSpPr>
        <p:spPr>
          <a:xfrm>
            <a:off x="1113810" y="3130041"/>
            <a:ext cx="4036334" cy="2387600"/>
          </a:xfrm>
        </p:spPr>
        <p:txBody>
          <a:bodyPr vert="horz" lIns="91440" tIns="45720" rIns="91440" bIns="45720" rtlCol="0" anchor="t">
            <a:normAutofit/>
          </a:bodyPr>
          <a:lstStyle/>
          <a:p>
            <a:pPr>
              <a:lnSpc>
                <a:spcPct val="90000"/>
              </a:lnSpc>
            </a:pPr>
            <a:r>
              <a:rPr lang="en-US" sz="5400">
                <a:solidFill>
                  <a:schemeClr val="tx1"/>
                </a:solidFill>
                <a:latin typeface="+mj-lt"/>
                <a:ea typeface="+mj-ea"/>
              </a:rPr>
              <a:t>We Value Your Feedback</a:t>
            </a:r>
          </a:p>
        </p:txBody>
      </p:sp>
      <p:grpSp>
        <p:nvGrpSpPr>
          <p:cNvPr id="37" name="Group 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8" name="Rectangle 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on a white background&#10;&#10;Description automatically generated">
            <a:extLst>
              <a:ext uri="{FF2B5EF4-FFF2-40B4-BE49-F238E27FC236}">
                <a16:creationId xmlns:a16="http://schemas.microsoft.com/office/drawing/2014/main" id="{B15ED674-1127-4DE9-CE30-EF23D452D76A}"/>
              </a:ext>
            </a:extLst>
          </p:cNvPr>
          <p:cNvPicPr>
            <a:picLocks noChangeAspect="1"/>
          </p:cNvPicPr>
          <p:nvPr/>
        </p:nvPicPr>
        <p:blipFill>
          <a:blip r:embed="rId2">
            <a:extLst>
              <a:ext uri="{28A0092B-C50C-407E-A947-70E740481C1C}">
                <a14:useLocalDpi xmlns:a14="http://schemas.microsoft.com/office/drawing/2010/main" val="0"/>
              </a:ext>
            </a:extLst>
          </a:blip>
          <a:srcRect t="421" r="-2" b="25529"/>
          <a:stretch/>
        </p:blipFill>
        <p:spPr>
          <a:xfrm>
            <a:off x="5922492" y="666728"/>
            <a:ext cx="5536001" cy="5465791"/>
          </a:xfrm>
          <a:prstGeom prst="rect">
            <a:avLst/>
          </a:prstGeom>
        </p:spPr>
      </p:pic>
    </p:spTree>
    <p:extLst>
      <p:ext uri="{BB962C8B-B14F-4D97-AF65-F5344CB8AC3E}">
        <p14:creationId xmlns:p14="http://schemas.microsoft.com/office/powerpoint/2010/main" val="29252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c 5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标题 2"/>
          <p:cNvSpPr>
            <a:spLocks noGrp="1"/>
          </p:cNvSpPr>
          <p:nvPr>
            <p:ph type="title"/>
            <p:custDataLst>
              <p:tags r:id="rId2"/>
            </p:custDataLst>
          </p:nvPr>
        </p:nvSpPr>
        <p:spPr>
          <a:xfrm>
            <a:off x="838200" y="647593"/>
            <a:ext cx="4467792" cy="3060541"/>
          </a:xfrm>
        </p:spPr>
        <p:txBody>
          <a:bodyPr vert="horz" lIns="91440" tIns="45720" rIns="91440" bIns="45720" rtlCol="0" anchor="b">
            <a:normAutofit/>
          </a:bodyPr>
          <a:lstStyle/>
          <a:p>
            <a:pPr algn="ctr">
              <a:lnSpc>
                <a:spcPct val="90000"/>
              </a:lnSpc>
            </a:pPr>
            <a:r>
              <a:rPr lang="en-US" altLang="zh-CN" sz="6000" kern="1200">
                <a:solidFill>
                  <a:srgbClr val="FFFFFF"/>
                </a:solidFill>
                <a:latin typeface="+mj-lt"/>
                <a:ea typeface="+mj-ea"/>
                <a:cs typeface="+mj-cs"/>
              </a:rPr>
              <a:t>Thank you </a:t>
            </a:r>
          </a:p>
        </p:txBody>
      </p:sp>
      <p:pic>
        <p:nvPicPr>
          <p:cNvPr id="7" name="Graphic 6" descr="Smiling Face with No Fill">
            <a:extLst>
              <a:ext uri="{FF2B5EF4-FFF2-40B4-BE49-F238E27FC236}">
                <a16:creationId xmlns:a16="http://schemas.microsoft.com/office/drawing/2014/main" id="{7D195E0F-A536-61AF-2350-0F9A84EFA7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2A4E803-D100-A835-EEB9-4C40C9F64DFB}"/>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a:lnSpc>
                <a:spcPct val="90000"/>
              </a:lnSpc>
            </a:pPr>
            <a:r>
              <a:rPr lang="en-US" sz="4100" dirty="0">
                <a:solidFill>
                  <a:schemeClr val="tx1"/>
                </a:solidFill>
                <a:latin typeface="+mj-lt"/>
                <a:ea typeface="+mj-ea"/>
              </a:rPr>
              <a:t>Land Acknowledgement</a:t>
            </a:r>
          </a:p>
        </p:txBody>
      </p:sp>
      <p:sp>
        <p:nvSpPr>
          <p:cNvPr id="3" name="TextBox 2">
            <a:extLst>
              <a:ext uri="{FF2B5EF4-FFF2-40B4-BE49-F238E27FC236}">
                <a16:creationId xmlns:a16="http://schemas.microsoft.com/office/drawing/2014/main" id="{378A5FE9-A7C3-8C64-5008-A64CF10AA166}"/>
              </a:ext>
            </a:extLst>
          </p:cNvPr>
          <p:cNvSpPr txBox="1"/>
          <p:nvPr/>
        </p:nvSpPr>
        <p:spPr>
          <a:xfrm>
            <a:off x="838199" y="1706775"/>
            <a:ext cx="5393361" cy="4576038"/>
          </a:xfrm>
          <a:prstGeom prst="rect">
            <a:avLst/>
          </a:prstGeom>
        </p:spPr>
        <p:txBody>
          <a:bodyPr vert="horz" lIns="91440" tIns="45720" rIns="91440" bIns="45720" rtlCol="0">
            <a:normAutofit/>
          </a:bodyPr>
          <a:lstStyle/>
          <a:p>
            <a:pPr>
              <a:lnSpc>
                <a:spcPct val="90000"/>
              </a:lnSpc>
              <a:spcAft>
                <a:spcPts val="6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Georgian College recognizes the pre-17th-century ancestral territories of the Wendat Nation and the Three Fires Confederacy, which comprised the Odawa, Ojibwe, and Pottawatomi people. Respecting and mending connections with First Nations, Métis, and Inuit people is how the college demonstrates its commitment to rapprochement. Its curriculum will incorporate Indigenous viewpoints and acknowledge historical injustices, as well as promote cultural awareness. An open atmosphere that honors Indigenous heritage and culture is fostered at Georgian College. Incorporating these values into its operations and instructional strategies, the institution supports larger national reconciliation activities that promote mutual respect, understanding, and collaboration with Indigenous populations</a:t>
            </a:r>
            <a:r>
              <a:rPr lang="en-CA" dirty="0">
                <a:effectLst/>
              </a:rPr>
              <a:t> </a:t>
            </a:r>
            <a:endParaRPr lang="en-US" b="0" i="0" dirty="0">
              <a:effectLst/>
              <a:highlight>
                <a:srgbClr val="FFFFFF"/>
              </a:highlight>
            </a:endParaRPr>
          </a:p>
        </p:txBody>
      </p:sp>
      <p:pic>
        <p:nvPicPr>
          <p:cNvPr id="4" name="Picture 3">
            <a:extLst>
              <a:ext uri="{FF2B5EF4-FFF2-40B4-BE49-F238E27FC236}">
                <a16:creationId xmlns:a16="http://schemas.microsoft.com/office/drawing/2014/main" id="{EAA83B29-6B6B-0B79-2FAB-5B44843D17F9}"/>
              </a:ext>
            </a:extLst>
          </p:cNvPr>
          <p:cNvPicPr>
            <a:picLocks noChangeAspect="1"/>
          </p:cNvPicPr>
          <p:nvPr/>
        </p:nvPicPr>
        <p:blipFill>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hite flowers blossoming on a green background">
            <a:extLst>
              <a:ext uri="{FF2B5EF4-FFF2-40B4-BE49-F238E27FC236}">
                <a16:creationId xmlns:a16="http://schemas.microsoft.com/office/drawing/2014/main" id="{016D4D1C-3468-F0D3-577B-C12F54B89B09}"/>
              </a:ext>
            </a:extLst>
          </p:cNvPr>
          <p:cNvPicPr>
            <a:picLocks noChangeAspect="1"/>
          </p:cNvPicPr>
          <p:nvPr/>
        </p:nvPicPr>
        <p:blipFill>
          <a:blip r:embed="rId5">
            <a:extLst>
              <a:ext uri="{28A0092B-C50C-407E-A947-70E740481C1C}">
                <a14:useLocalDpi xmlns:a14="http://schemas.microsoft.com/office/drawing/2010/main" val="0"/>
              </a:ext>
            </a:extLst>
          </a:blip>
          <a:srcRect l="5884" r="-1" b="-1"/>
          <a:stretch/>
        </p:blipFill>
        <p:spPr>
          <a:xfrm>
            <a:off x="2522356" y="10"/>
            <a:ext cx="9669642" cy="6857990"/>
          </a:xfrm>
          <a:prstGeom prst="rect">
            <a:avLst/>
          </a:prstGeom>
          <a:noFill/>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6"/>
          <p:cNvSpPr txBox="1"/>
          <p:nvPr userDrawn="1">
            <p:custDataLst>
              <p:tags r:id="rId2"/>
            </p:custDataLst>
          </p:nvPr>
        </p:nvSpPr>
        <p:spPr>
          <a:xfrm>
            <a:off x="838200" y="365125"/>
            <a:ext cx="3822189" cy="1899912"/>
          </a:xfrm>
          <a:prstGeom prst="rect">
            <a:avLst/>
          </a:prstGeom>
        </p:spPr>
        <p:txBody>
          <a:bodyPr vert="horz" lIns="91440" tIns="45720" rIns="91440" bIns="45720" rtlCol="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itchFamily="34" charset="0"/>
              </a:defRPr>
            </a:lvl1pPr>
          </a:lstStyle>
          <a:p>
            <a:pPr defTabSz="914400">
              <a:spcAft>
                <a:spcPts val="800"/>
              </a:spcAft>
              <a:defRPr/>
            </a:pPr>
            <a:r>
              <a:rPr lang="en-US" altLang="zh-CN" sz="4000" b="1" u="none" strike="noStrike" cap="none" spc="200" normalizeH="0" baseline="0">
                <a:solidFill>
                  <a:schemeClr val="tx1"/>
                </a:solidFill>
                <a:uFillTx/>
                <a:ea typeface="+mj-ea"/>
                <a:cs typeface="+mj-cs"/>
              </a:rPr>
              <a:t>Introduction</a:t>
            </a:r>
            <a:endParaRPr lang="en-US" altLang="zh-CN" sz="4000" b="1" u="none" strike="noStrike" cap="none" spc="200" normalizeH="0" baseline="0">
              <a:ln w="3175">
                <a:noFill/>
                <a:prstDash val="dash"/>
              </a:ln>
              <a:solidFill>
                <a:schemeClr val="tx1"/>
              </a:solidFill>
              <a:uFillTx/>
              <a:ea typeface="+mj-ea"/>
              <a:cs typeface="+mj-cs"/>
            </a:endParaRPr>
          </a:p>
        </p:txBody>
      </p:sp>
      <p:sp>
        <p:nvSpPr>
          <p:cNvPr id="2" name="Title 6"/>
          <p:cNvSpPr txBox="1"/>
          <p:nvPr userDrawn="1">
            <p:custDataLst>
              <p:tags r:id="rId3"/>
            </p:custDataLst>
          </p:nvPr>
        </p:nvSpPr>
        <p:spPr>
          <a:xfrm>
            <a:off x="838200" y="1868557"/>
            <a:ext cx="3822189" cy="4308406"/>
          </a:xfrm>
          <a:prstGeom prst="rect">
            <a:avLst/>
          </a:prstGeom>
        </p:spPr>
        <p:txBody>
          <a:bodyPr vert="horz" lIns="91440" tIns="45720" rIns="91440" bIns="45720" rtlCol="0"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itchFamily="34" charset="0"/>
              </a:defRPr>
            </a:lvl1pPr>
          </a:lstStyle>
          <a:p>
            <a:pPr marL="228600" indent="-228600" defTabSz="914400">
              <a:spcBef>
                <a:spcPts val="0"/>
              </a:spcBef>
              <a:spcAft>
                <a:spcPts val="1000"/>
              </a:spcAft>
              <a:buFont typeface="Arial" panose="020B0604020202020204" pitchFamily="34" charset="0"/>
              <a:buChar char="•"/>
            </a:pPr>
            <a:r>
              <a:rPr lang="en-US" altLang="zh-CN" sz="1800" spc="150" dirty="0">
                <a:solidFill>
                  <a:schemeClr val="tx1"/>
                </a:solidFill>
                <a:latin typeface="+mn-lt"/>
                <a:cs typeface="+mn-cs"/>
              </a:rPr>
              <a:t>Thank you for selecting WellnessWorks Training Solutions to address the critical issue of health and wellness in the context of remote work.”</a:t>
            </a:r>
          </a:p>
          <a:p>
            <a:pPr marL="228600" indent="-228600" defTabSz="914400">
              <a:spcBef>
                <a:spcPts val="0"/>
              </a:spcBef>
              <a:spcAft>
                <a:spcPts val="1000"/>
              </a:spcAft>
              <a:buFont typeface="Arial" panose="020B0604020202020204" pitchFamily="34" charset="0"/>
              <a:buChar char="•"/>
            </a:pPr>
            <a:r>
              <a:rPr lang="en-US" altLang="zh-CN" sz="1800" spc="150" dirty="0">
                <a:solidFill>
                  <a:schemeClr val="tx1"/>
                </a:solidFill>
                <a:latin typeface="+mn-lt"/>
                <a:cs typeface="+mn-cs"/>
              </a:rPr>
              <a:t>"In 2024, remote work has significantly shaped the modern workplace, with 42% of U.S. workers now working from home full time.”</a:t>
            </a:r>
          </a:p>
          <a:p>
            <a:pPr marL="228600" indent="-228600" defTabSz="914400">
              <a:spcBef>
                <a:spcPts val="0"/>
              </a:spcBef>
              <a:spcAft>
                <a:spcPts val="1000"/>
              </a:spcAft>
              <a:buFont typeface="Arial" panose="020B0604020202020204" pitchFamily="34" charset="0"/>
              <a:buChar char="•"/>
            </a:pPr>
            <a:r>
              <a:rPr lang="en-US" altLang="zh-CN" sz="1800" spc="150" dirty="0">
                <a:solidFill>
                  <a:schemeClr val="tx1"/>
                </a:solidFill>
                <a:latin typeface="+mn-lt"/>
                <a:cs typeface="+mn-cs"/>
              </a:rPr>
              <a:t>"Our goal today is to provide you with practical strategies to enhance your health and wellness while working remotely.</a:t>
            </a:r>
            <a:endParaRPr lang="en-US" altLang="zh-CN" sz="1800" spc="150" dirty="0">
              <a:ln w="3175">
                <a:noFill/>
                <a:prstDash val="dash"/>
              </a:ln>
              <a:solidFill>
                <a:schemeClr val="tx1"/>
              </a:solidFill>
              <a:latin typeface="+mn-lt"/>
              <a:cs typeface="+mn-cs"/>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标题 2"/>
          <p:cNvSpPr>
            <a:spLocks noGrp="1"/>
          </p:cNvSpPr>
          <p:nvPr>
            <p:ph type="title"/>
            <p:custDataLst>
              <p:tags r:id="rId2"/>
            </p:custDataLst>
          </p:nvPr>
        </p:nvSpPr>
        <p:spPr>
          <a:xfrm>
            <a:off x="1171074" y="1396686"/>
            <a:ext cx="3240506" cy="406462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Learning Outcomes</a:t>
            </a:r>
            <a:endParaRPr lang="en-US" altLang="zh-CN" sz="4400" kern="120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内容占位符 3"/>
          <p:cNvSpPr>
            <a:spLocks noGrp="1"/>
          </p:cNvSpPr>
          <p:nvPr>
            <p:ph sz="quarter" idx="13"/>
            <p:custDataLst>
              <p:tags r:id="rId3"/>
            </p:custDataLst>
          </p:nvPr>
        </p:nvSpPr>
        <p:spPr>
          <a:xfrm>
            <a:off x="5370153" y="1119030"/>
            <a:ext cx="5757026" cy="5440795"/>
          </a:xfrm>
        </p:spPr>
        <p:txBody>
          <a:bodyPr vert="horz" lIns="91440" tIns="45720" rIns="91440" bIns="45720" rtlCol="0">
            <a:normAutofit lnSpcReduction="10000"/>
          </a:bodyPr>
          <a:lstStyle/>
          <a:p>
            <a:pPr>
              <a:lnSpc>
                <a:spcPct val="90000"/>
              </a:lnSpc>
              <a:buFont typeface="Arial" panose="020B0604020202020204" pitchFamily="34" charset="0"/>
              <a:buChar char="•"/>
            </a:pPr>
            <a:endParaRPr lang="en-US" sz="1400" dirty="0">
              <a:solidFill>
                <a:schemeClr val="tx1"/>
              </a:solidFill>
              <a:latin typeface="+mn-lt"/>
              <a:ea typeface="+mn-ea"/>
            </a:endParaRPr>
          </a:p>
          <a:p>
            <a:pPr marL="742950" lvl="1">
              <a:lnSpc>
                <a:spcPct val="90000"/>
              </a:lnSpc>
              <a:buFont typeface="Arial" panose="020B0604020202020204" pitchFamily="34" charset="0"/>
              <a:buChar char="•"/>
            </a:pPr>
            <a:r>
              <a:rPr lang="en-US" sz="1800" dirty="0">
                <a:solidFill>
                  <a:schemeClr val="tx1"/>
                </a:solidFill>
                <a:latin typeface="+mn-lt"/>
                <a:ea typeface="+mn-ea"/>
              </a:rPr>
              <a:t>By the end of this session, you will be able to:</a:t>
            </a:r>
          </a:p>
          <a:p>
            <a:pPr marL="1143000" lvl="2">
              <a:lnSpc>
                <a:spcPct val="90000"/>
              </a:lnSpc>
              <a:buFont typeface="Arial" panose="020B0604020202020204" pitchFamily="34" charset="0"/>
              <a:buChar char="•"/>
            </a:pPr>
            <a:r>
              <a:rPr lang="en-US" sz="1800" dirty="0">
                <a:solidFill>
                  <a:schemeClr val="tx1"/>
                </a:solidFill>
                <a:latin typeface="+mn-lt"/>
                <a:ea typeface="+mn-ea"/>
              </a:rPr>
              <a:t>Identify and implement ergonomic practices to reduce physical health issues such as back and neck pain.</a:t>
            </a:r>
          </a:p>
          <a:p>
            <a:pPr marL="1143000" lvl="2">
              <a:lnSpc>
                <a:spcPct val="90000"/>
              </a:lnSpc>
              <a:buFont typeface="Arial" panose="020B0604020202020204" pitchFamily="34" charset="0"/>
              <a:buChar char="•"/>
            </a:pPr>
            <a:r>
              <a:rPr lang="en-US" sz="1800" dirty="0">
                <a:solidFill>
                  <a:schemeClr val="tx1"/>
                </a:solidFill>
                <a:latin typeface="+mn-lt"/>
                <a:ea typeface="+mn-ea"/>
              </a:rPr>
              <a:t>Learn effective stress management techniques to improve mental health.</a:t>
            </a:r>
          </a:p>
          <a:p>
            <a:pPr marL="1143000" lvl="2">
              <a:lnSpc>
                <a:spcPct val="90000"/>
              </a:lnSpc>
              <a:buFont typeface="Arial" panose="020B0604020202020204" pitchFamily="34" charset="0"/>
              <a:buChar char="•"/>
            </a:pPr>
            <a:r>
              <a:rPr lang="en-US" sz="1800" dirty="0">
                <a:solidFill>
                  <a:schemeClr val="tx1"/>
                </a:solidFill>
                <a:latin typeface="+mn-lt"/>
                <a:ea typeface="+mn-ea"/>
              </a:rPr>
              <a:t>Understand the importance of taking regular breaks and setting boundaries to maintain a healthy work-life balance.</a:t>
            </a:r>
          </a:p>
          <a:p>
            <a:pPr marL="1143000" lvl="2">
              <a:lnSpc>
                <a:spcPct val="90000"/>
              </a:lnSpc>
              <a:buFont typeface="Arial" panose="020B0604020202020204" pitchFamily="34" charset="0"/>
              <a:buChar char="•"/>
            </a:pPr>
            <a:r>
              <a:rPr lang="en-US" sz="1800" dirty="0">
                <a:solidFill>
                  <a:schemeClr val="tx1"/>
                </a:solidFill>
                <a:latin typeface="+mn-lt"/>
                <a:ea typeface="+mn-ea"/>
              </a:rPr>
              <a:t>Learn practical exercises and strategies to enhance overall health and wellness.</a:t>
            </a:r>
          </a:p>
          <a:p>
            <a:pPr marL="1143000" lvl="2">
              <a:lnSpc>
                <a:spcPct val="90000"/>
              </a:lnSpc>
              <a:buFont typeface="Arial" panose="020B0604020202020204" pitchFamily="34" charset="0"/>
              <a:buChar char="•"/>
            </a:pPr>
            <a:r>
              <a:rPr lang="en-US" sz="1800" dirty="0">
                <a:solidFill>
                  <a:schemeClr val="tx1"/>
                </a:solidFill>
                <a:latin typeface="+mn-lt"/>
                <a:ea typeface="+mn-ea"/>
              </a:rPr>
              <a:t>Recognize the benefits of maintaining a clean diet and learn how to plan and prepare nutritious meals.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1522800" y="1339200"/>
            <a:ext cx="9144000" cy="2386800"/>
          </a:xfrm>
        </p:spPr>
        <p:txBody>
          <a:bodyPr anchor="b">
            <a:normAutofit/>
          </a:bodyPr>
          <a:lstStyle/>
          <a:p>
            <a:r>
              <a:rPr lang="en-CA"/>
              <a:t>Needs Analysis Summary</a:t>
            </a:r>
            <a:endParaRPr lang="en-US" altLang="zh-CN" dirty="0"/>
          </a:p>
        </p:txBody>
      </p:sp>
      <p:sp>
        <p:nvSpPr>
          <p:cNvPr id="5" name="文本占位符 4"/>
          <p:cNvSpPr>
            <a:spLocks noGrp="1"/>
          </p:cNvSpPr>
          <p:nvPr>
            <p:ph type="body" sz="quarter" idx="13"/>
            <p:custDataLst>
              <p:tags r:id="rId3"/>
            </p:custDataLst>
          </p:nvPr>
        </p:nvSpPr>
        <p:spPr>
          <a:xfrm>
            <a:off x="1522413" y="3862800"/>
            <a:ext cx="9144000" cy="1656000"/>
          </a:xfrm>
        </p:spPr>
        <p:txBody>
          <a:bodyPr>
            <a:normAutofit/>
          </a:bodyPr>
          <a:lstStyle/>
          <a:p>
            <a:pPr marL="0" indent="0">
              <a:buNone/>
            </a:pPr>
            <a:r>
              <a:rPr lang="en-CA"/>
              <a:t>To understand the health and wellness needs of remote workers, we conducted a survey with 25 colleagues, receiving 19 responses.</a:t>
            </a:r>
            <a:endParaRPr lang="en-US" altLang="zh-CN"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82A-61F5-B239-F41B-3F7B15FAE8F2}"/>
              </a:ext>
            </a:extLst>
          </p:cNvPr>
          <p:cNvSpPr>
            <a:spLocks noGrp="1"/>
          </p:cNvSpPr>
          <p:nvPr>
            <p:ph type="title"/>
          </p:nvPr>
        </p:nvSpPr>
        <p:spPr>
          <a:xfrm>
            <a:off x="761840" y="1138265"/>
            <a:ext cx="4651204" cy="1401183"/>
          </a:xfrm>
        </p:spPr>
        <p:txBody>
          <a:bodyPr vert="horz" lIns="91440" tIns="45720" rIns="91440" bIns="45720" rtlCol="0" anchor="t">
            <a:normAutofit/>
          </a:bodyPr>
          <a:lstStyle/>
          <a:p>
            <a:pPr>
              <a:lnSpc>
                <a:spcPct val="90000"/>
              </a:lnSpc>
            </a:pPr>
            <a:r>
              <a:rPr lang="en-US" sz="3200">
                <a:solidFill>
                  <a:schemeClr val="tx1"/>
                </a:solidFill>
                <a:latin typeface="+mj-lt"/>
                <a:ea typeface="+mj-ea"/>
              </a:rPr>
              <a:t>Physical Health Issues</a:t>
            </a:r>
          </a:p>
        </p:txBody>
      </p:sp>
      <p:cxnSp>
        <p:nvCxnSpPr>
          <p:cNvPr id="13" name="Straight Connector 12">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2794522-5595-BCD6-40FF-0131146BD8D0}"/>
              </a:ext>
            </a:extLst>
          </p:cNvPr>
          <p:cNvSpPr>
            <a:spLocks noGrp="1"/>
          </p:cNvSpPr>
          <p:nvPr>
            <p:ph type="body" sz="quarter" idx="13"/>
          </p:nvPr>
        </p:nvSpPr>
        <p:spPr>
          <a:xfrm>
            <a:off x="761839" y="2551176"/>
            <a:ext cx="4651205" cy="3602935"/>
          </a:xfrm>
        </p:spPr>
        <p:txBody>
          <a:bodyPr vert="horz" lIns="91440" tIns="45720" rIns="91440" bIns="45720" rtlCol="0">
            <a:normAutofit/>
          </a:bodyPr>
          <a:lstStyle/>
          <a:p>
            <a:pPr>
              <a:lnSpc>
                <a:spcPct val="90000"/>
              </a:lnSpc>
              <a:buFont typeface="Arial" panose="020B0604020202020204" pitchFamily="34" charset="0"/>
              <a:buChar char="•"/>
            </a:pPr>
            <a:r>
              <a:rPr lang="en-US" sz="2000">
                <a:solidFill>
                  <a:schemeClr val="tx1"/>
                </a:solidFill>
                <a:latin typeface="+mn-lt"/>
                <a:ea typeface="+mn-ea"/>
              </a:rPr>
              <a:t>58% reported back pain.</a:t>
            </a:r>
          </a:p>
          <a:p>
            <a:pPr>
              <a:lnSpc>
                <a:spcPct val="90000"/>
              </a:lnSpc>
              <a:buFont typeface="Arial" panose="020B0604020202020204" pitchFamily="34" charset="0"/>
              <a:buChar char="•"/>
            </a:pPr>
            <a:r>
              <a:rPr lang="en-US" sz="2000">
                <a:solidFill>
                  <a:schemeClr val="tx1"/>
                </a:solidFill>
                <a:latin typeface="+mn-lt"/>
                <a:ea typeface="+mn-ea"/>
              </a:rPr>
              <a:t>42% reported neck pain.</a:t>
            </a:r>
          </a:p>
          <a:p>
            <a:pPr>
              <a:lnSpc>
                <a:spcPct val="90000"/>
              </a:lnSpc>
              <a:buFont typeface="Arial" panose="020B0604020202020204" pitchFamily="34" charset="0"/>
              <a:buChar char="•"/>
            </a:pPr>
            <a:r>
              <a:rPr lang="en-US" sz="2000">
                <a:solidFill>
                  <a:schemeClr val="tx1"/>
                </a:solidFill>
                <a:latin typeface="+mn-lt"/>
                <a:ea typeface="+mn-ea"/>
              </a:rPr>
              <a:t>37% experienced eye strain.</a:t>
            </a:r>
          </a:p>
          <a:p>
            <a:pPr>
              <a:lnSpc>
                <a:spcPct val="90000"/>
              </a:lnSpc>
              <a:buFont typeface="Arial" panose="020B0604020202020204" pitchFamily="34" charset="0"/>
              <a:buChar char="•"/>
            </a:pPr>
            <a:r>
              <a:rPr lang="en-US" sz="2000">
                <a:solidFill>
                  <a:schemeClr val="tx1"/>
                </a:solidFill>
                <a:latin typeface="+mn-lt"/>
                <a:ea typeface="+mn-ea"/>
              </a:rPr>
              <a:t>53% reported weight gain.</a:t>
            </a:r>
          </a:p>
        </p:txBody>
      </p:sp>
      <p:pic>
        <p:nvPicPr>
          <p:cNvPr id="8" name="Picture 7" descr="A family exercising in a living room&#10;&#10;Description automatically generated">
            <a:extLst>
              <a:ext uri="{FF2B5EF4-FFF2-40B4-BE49-F238E27FC236}">
                <a16:creationId xmlns:a16="http://schemas.microsoft.com/office/drawing/2014/main" id="{B7499C71-C81E-087E-D61F-676FF702EF72}"/>
              </a:ext>
            </a:extLst>
          </p:cNvPr>
          <p:cNvPicPr>
            <a:picLocks noChangeAspect="1"/>
          </p:cNvPicPr>
          <p:nvPr/>
        </p:nvPicPr>
        <p:blipFill>
          <a:blip r:embed="rId2">
            <a:extLst>
              <a:ext uri="{28A0092B-C50C-407E-A947-70E740481C1C}">
                <a14:useLocalDpi xmlns:a14="http://schemas.microsoft.com/office/drawing/2010/main" val="0"/>
              </a:ext>
            </a:extLst>
          </a:blip>
          <a:srcRect l="18329" r="21366" b="1"/>
          <a:stretch/>
        </p:blipFill>
        <p:spPr>
          <a:xfrm>
            <a:off x="6096000" y="838013"/>
            <a:ext cx="5234538" cy="5186267"/>
          </a:xfrm>
          <a:prstGeom prst="rect">
            <a:avLst/>
          </a:prstGeom>
        </p:spPr>
      </p:pic>
    </p:spTree>
    <p:extLst>
      <p:ext uri="{BB962C8B-B14F-4D97-AF65-F5344CB8AC3E}">
        <p14:creationId xmlns:p14="http://schemas.microsoft.com/office/powerpoint/2010/main" val="205545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Content Placeholder 5" descr="A person with a ladder and flowers on her head&#10;&#10;Description automatically generated">
            <a:extLst>
              <a:ext uri="{FF2B5EF4-FFF2-40B4-BE49-F238E27FC236}">
                <a16:creationId xmlns:a16="http://schemas.microsoft.com/office/drawing/2014/main" id="{E998BA66-FE09-B77E-3DF6-6CE3D731888F}"/>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rcRect t="3574" r="1" b="1"/>
          <a:stretch/>
        </p:blipFill>
        <p:spPr>
          <a:xfrm>
            <a:off x="20" y="10"/>
            <a:ext cx="9947062" cy="6857990"/>
          </a:xfrm>
          <a:prstGeom prst="rect">
            <a:avLst/>
          </a:prstGeom>
        </p:spPr>
      </p:pic>
      <p:sp>
        <p:nvSpPr>
          <p:cNvPr id="21" name="Freeform: Shape 2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6" name="Freeform: Shape 2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5" name="Freeform: Shape 2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AE818F5-A6FF-CC74-2DD7-A86B5702C4CF}"/>
              </a:ext>
            </a:extLst>
          </p:cNvPr>
          <p:cNvSpPr>
            <a:spLocks noGrp="1"/>
          </p:cNvSpPr>
          <p:nvPr>
            <p:ph type="title"/>
          </p:nvPr>
        </p:nvSpPr>
        <p:spPr>
          <a:xfrm>
            <a:off x="8046720" y="1045597"/>
            <a:ext cx="3633746" cy="1588422"/>
          </a:xfrm>
        </p:spPr>
        <p:txBody>
          <a:bodyPr vert="horz" lIns="91440" tIns="45720" rIns="91440" bIns="45720" rtlCol="0" anchor="b">
            <a:normAutofit/>
          </a:bodyPr>
          <a:lstStyle/>
          <a:p>
            <a:pPr>
              <a:lnSpc>
                <a:spcPct val="90000"/>
              </a:lnSpc>
            </a:pPr>
            <a:r>
              <a:rPr lang="en-US">
                <a:solidFill>
                  <a:schemeClr val="tx1"/>
                </a:solidFill>
                <a:latin typeface="+mj-lt"/>
                <a:ea typeface="+mj-ea"/>
              </a:rPr>
              <a:t>Mental Health Issues</a:t>
            </a:r>
          </a:p>
        </p:txBody>
      </p:sp>
      <p:sp>
        <p:nvSpPr>
          <p:cNvPr id="3" name="Text Placeholder 2">
            <a:extLst>
              <a:ext uri="{FF2B5EF4-FFF2-40B4-BE49-F238E27FC236}">
                <a16:creationId xmlns:a16="http://schemas.microsoft.com/office/drawing/2014/main" id="{11AE7153-89D2-B038-33E8-D96B102BFBA7}"/>
              </a:ext>
            </a:extLst>
          </p:cNvPr>
          <p:cNvSpPr>
            <a:spLocks noGrp="1"/>
          </p:cNvSpPr>
          <p:nvPr>
            <p:ph type="body" sz="quarter" idx="13"/>
          </p:nvPr>
        </p:nvSpPr>
        <p:spPr>
          <a:xfrm>
            <a:off x="8046719" y="2722729"/>
            <a:ext cx="3633747" cy="2700062"/>
          </a:xfrm>
        </p:spPr>
        <p:txBody>
          <a:bodyPr vert="horz" lIns="91440" tIns="45720" rIns="91440" bIns="45720" rtlCol="0">
            <a:normAutofit/>
          </a:bodyPr>
          <a:lstStyle/>
          <a:p>
            <a:pPr>
              <a:lnSpc>
                <a:spcPct val="90000"/>
              </a:lnSpc>
              <a:buFont typeface="Arial" panose="020B0604020202020204" pitchFamily="34" charset="0"/>
              <a:buChar char="•"/>
            </a:pPr>
            <a:r>
              <a:rPr lang="en-US" sz="2000">
                <a:solidFill>
                  <a:schemeClr val="tx1"/>
                </a:solidFill>
                <a:latin typeface="+mn-lt"/>
                <a:ea typeface="+mn-ea"/>
              </a:rPr>
              <a:t>47% rated their mental health as fair.</a:t>
            </a:r>
          </a:p>
          <a:p>
            <a:pPr>
              <a:lnSpc>
                <a:spcPct val="90000"/>
              </a:lnSpc>
              <a:buFont typeface="Arial" panose="020B0604020202020204" pitchFamily="34" charset="0"/>
              <a:buChar char="•"/>
            </a:pPr>
            <a:r>
              <a:rPr lang="en-US" sz="2000">
                <a:solidFill>
                  <a:schemeClr val="tx1"/>
                </a:solidFill>
                <a:latin typeface="+mn-lt"/>
                <a:ea typeface="+mn-ea"/>
              </a:rPr>
              <a:t>37% reported increased stress.</a:t>
            </a:r>
          </a:p>
          <a:p>
            <a:pPr>
              <a:lnSpc>
                <a:spcPct val="90000"/>
              </a:lnSpc>
              <a:buFont typeface="Arial" panose="020B0604020202020204" pitchFamily="34" charset="0"/>
              <a:buChar char="•"/>
            </a:pPr>
            <a:r>
              <a:rPr lang="en-US" sz="2000">
                <a:solidFill>
                  <a:schemeClr val="tx1"/>
                </a:solidFill>
                <a:latin typeface="+mn-lt"/>
                <a:ea typeface="+mn-ea"/>
              </a:rPr>
              <a:t>16% experienced anxiety.</a:t>
            </a:r>
          </a:p>
          <a:p>
            <a:pPr>
              <a:lnSpc>
                <a:spcPct val="90000"/>
              </a:lnSpc>
              <a:buFont typeface="Arial" panose="020B0604020202020204" pitchFamily="34" charset="0"/>
              <a:buChar char="•"/>
            </a:pPr>
            <a:r>
              <a:rPr lang="en-US" sz="2000">
                <a:solidFill>
                  <a:schemeClr val="tx1"/>
                </a:solidFill>
                <a:latin typeface="+mn-lt"/>
                <a:ea typeface="+mn-ea"/>
              </a:rPr>
              <a:t>21% experienced depression.</a:t>
            </a:r>
          </a:p>
        </p:txBody>
      </p:sp>
    </p:spTree>
    <p:extLst>
      <p:ext uri="{BB962C8B-B14F-4D97-AF65-F5344CB8AC3E}">
        <p14:creationId xmlns:p14="http://schemas.microsoft.com/office/powerpoint/2010/main" val="382534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内容占位符 9" descr="图片5"/>
          <p:cNvPicPr>
            <a:picLocks noGrp="1" noChangeAspect="1"/>
          </p:cNvPicPr>
          <p:nvPr>
            <p:ph sz="quarter" idx="13"/>
            <p:custDataLst>
              <p:tags r:id="rId2"/>
            </p:custDataLst>
          </p:nvPr>
        </p:nvPicPr>
        <p:blipFill>
          <a:blip r:embed="rId7"/>
          <a:srcRect l="17894" r="6320" b="1"/>
          <a:stretch/>
        </p:blipFill>
        <p:spPr>
          <a:xfrm>
            <a:off x="1" y="10"/>
            <a:ext cx="9669642" cy="6857990"/>
          </a:xfrm>
          <a:prstGeom prst="rect">
            <a:avLst/>
          </a:prstGeom>
          <a:noFill/>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标题 4"/>
          <p:cNvSpPr>
            <a:spLocks noGrp="1"/>
          </p:cNvSpPr>
          <p:nvPr>
            <p:ph type="title"/>
            <p:custDataLst>
              <p:tags r:id="rId3"/>
            </p:custDataLst>
          </p:nvPr>
        </p:nvSpPr>
        <p:spPr>
          <a:xfrm>
            <a:off x="7531610" y="365125"/>
            <a:ext cx="3822189" cy="1899912"/>
          </a:xfrm>
        </p:spPr>
        <p:txBody>
          <a:bodyPr vert="horz" lIns="91440" tIns="45720" rIns="91440" bIns="45720" rtlCol="0" anchor="ctr">
            <a:normAutofit/>
          </a:bodyPr>
          <a:lstStyle/>
          <a:p>
            <a:pPr algn="l">
              <a:lnSpc>
                <a:spcPct val="90000"/>
              </a:lnSpc>
            </a:pPr>
            <a:r>
              <a:rPr lang="en-US" sz="3400">
                <a:solidFill>
                  <a:schemeClr val="tx1"/>
                </a:solidFill>
                <a:latin typeface="+mj-lt"/>
                <a:ea typeface="+mj-ea"/>
              </a:rPr>
              <a:t>Break Frequency and Boundaries</a:t>
            </a:r>
            <a:endParaRPr lang="en-US" altLang="zh-CN" sz="3400">
              <a:solidFill>
                <a:schemeClr val="tx1"/>
              </a:solidFill>
              <a:latin typeface="+mj-lt"/>
              <a:ea typeface="+mj-ea"/>
            </a:endParaRPr>
          </a:p>
        </p:txBody>
      </p:sp>
      <p:sp>
        <p:nvSpPr>
          <p:cNvPr id="3" name="文本占位符 2"/>
          <p:cNvSpPr>
            <a:spLocks noGrp="1"/>
          </p:cNvSpPr>
          <p:nvPr>
            <p:ph type="body" sz="quarter" idx="14"/>
            <p:custDataLst>
              <p:tags r:id="rId4"/>
            </p:custDataLst>
          </p:nvPr>
        </p:nvSpPr>
        <p:spPr>
          <a:xfrm>
            <a:off x="7531610" y="2434201"/>
            <a:ext cx="3822189" cy="3742762"/>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a:solidFill>
                  <a:schemeClr val="tx1"/>
                </a:solidFill>
                <a:latin typeface="+mn-lt"/>
                <a:ea typeface="+mn-ea"/>
              </a:rPr>
              <a:t>Only 26% take breaks every hour.</a:t>
            </a:r>
          </a:p>
          <a:p>
            <a:pPr indent="-228600">
              <a:lnSpc>
                <a:spcPct val="90000"/>
              </a:lnSpc>
              <a:buFont typeface="Arial" panose="020B0604020202020204" pitchFamily="34" charset="0"/>
              <a:buChar char="•"/>
            </a:pPr>
            <a:r>
              <a:rPr lang="en-US" sz="2000">
                <a:solidFill>
                  <a:schemeClr val="tx1"/>
                </a:solidFill>
                <a:latin typeface="+mn-lt"/>
                <a:ea typeface="+mn-ea"/>
              </a:rPr>
              <a:t>37% set boundaries, but 11% struggle to maintain them.</a:t>
            </a:r>
            <a:endParaRPr lang="en-US" altLang="zh-CN" sz="2000">
              <a:solidFill>
                <a:schemeClr val="tx1"/>
              </a:solidFill>
              <a:latin typeface="+mn-lt"/>
              <a:ea typeface="+mn-ea"/>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SLIDE_BACKGROUND_TYPE" val="navigation"/>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2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2689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89"/>
  <p:tag name="KSO_WM_SLIDE_LAYOUT" val="a_b"/>
  <p:tag name="KSO_WM_SLIDE_LAYOUT_CNT" val="1_1"/>
  <p:tag name="KSO_WM_TEMPLATE_THUMBS_INDEX" val="1、4、7、8、9、10、11、12、13、14、15"/>
  <p:tag name="KSO_WM_TEMPLATE_MASTER_THUMB_INDEX" val="12"/>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9_1*a*1"/>
  <p:tag name="KSO_WM_TEMPLATE_CATEGORY" val="custom"/>
  <p:tag name="KSO_WM_TEMPLATE_INDEX" val="20202689"/>
  <p:tag name="KSO_WM_UNIT_LAYERLEVEL" val="1"/>
  <p:tag name="KSO_WM_TAG_VERSION" val="1.0"/>
  <p:tag name="KSO_WM_BEAUTIFY_FLAG" val="#wm#"/>
  <p:tag name="KSO_WM_UNIT_PRESET_TEXT" val="FRESH _x000B_WORK SUMMARY"/>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50"/>
  <p:tag name="KSO_WM_UNIT_HIGHLIGHT" val="0"/>
  <p:tag name="KSO_WM_UNIT_COMPATIBLE" val="0"/>
  <p:tag name="KSO_WM_UNIT_DIAGRAM_ISNUMVISUAL" val="0"/>
  <p:tag name="KSO_WM_UNIT_DIAGRAM_ISREFERUNIT" val="0"/>
  <p:tag name="KSO_WM_UNIT_TYPE" val="b"/>
  <p:tag name="KSO_WM_UNIT_INDEX" val="1"/>
  <p:tag name="KSO_WM_UNIT_ID" val="custom20202689_1*b*1"/>
  <p:tag name="KSO_WM_TEMPLATE_CATEGORY" val="custom"/>
  <p:tag name="KSO_WM_TEMPLATE_INDEX" val="20202689"/>
  <p:tag name="KSO_WM_UNIT_LAYERLEVEL" val="1"/>
  <p:tag name="KSO_WM_TAG_VERSION" val="1.0"/>
  <p:tag name="KSO_WM_BEAUTIFY_FLAG" val="#wm#"/>
  <p:tag name="KSO_WM_UNIT_PRESET_TEXT" val="Click here to add the text, the text is the refinement of your thought, and please try to explain the point of view as succinctly as possible."/>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2689_2"/>
  <p:tag name="KSO_WM_TEMPLATE_SUBCATEGORY" val="0"/>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02689"/>
  <p:tag name="KSO_WM_SLIDE_TYPE" val="contents"/>
  <p:tag name="KSO_WM_SLIDE_SUBTYPE" val="diag"/>
  <p:tag name="KSO_WM_DIAGRAM_GROUP_CODE" val="l1-1"/>
  <p:tag name="KSO_WM_SLIDE_DIAGTYPE" val="l"/>
  <p:tag name="KSO_WM_SLIDE_LAYOUT" val="a_l"/>
  <p:tag name="KSO_WM_SLIDE_LAYOUT_CNT" val="1_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9_2*a*1"/>
  <p:tag name="KSO_WM_TEMPLATE_CATEGORY" val="custom"/>
  <p:tag name="KSO_WM_TEMPLATE_INDEX" val="20202689"/>
  <p:tag name="KSO_WM_UNIT_LAYERLEVEL" val="1"/>
  <p:tag name="KSO_WM_TAG_VERSION" val="1.0"/>
  <p:tag name="KSO_WM_BEAUTIFY_FLAG" val="#wm#"/>
  <p:tag name="KSO_WM_UNIT_ISCONTENTSTITLE" val="1"/>
  <p:tag name="KSO_WM_UNIT_PRESET_TEXT" val="CONTENTS"/>
  <p:tag name="KSO_WM_UNIT_NOCLEAR" val="0"/>
  <p:tag name="KSO_WM_UNIT_VALUE" val="2"/>
  <p:tag name="KSO_WM_DIAGRAM_GROUP_CODE" val="l1-1"/>
  <p:tag name="KSO_WM_UNIT_TYPE" val="a"/>
  <p:tag name="KSO_WM_UNIT_INDEX"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2689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9"/>
  <p:tag name="KSO_WM_SLIDE_LAYOUT" val="a_d_f"/>
  <p:tag name="KSO_WM_SLIDE_LAYOUT_CNT" val="1_1_1"/>
  <p:tag name="KSO_WM_SLIDE_TYPE" val="text"/>
  <p:tag name="KSO_WM_SLIDE_SUBTYPE" val="picTxt"/>
  <p:tag name="KSO_WM_SLIDE_SIZE" val="864*443"/>
  <p:tag name="KSO_WM_SLIDE_POSITION" val="47*48"/>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9_8*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32.xml><?xml version="1.0" encoding="utf-8"?>
<p:tagLst xmlns:a="http://schemas.openxmlformats.org/drawingml/2006/main" xmlns:r="http://schemas.openxmlformats.org/officeDocument/2006/relationships"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9_8*f*1"/>
  <p:tag name="KSO_WM_TEMPLATE_CATEGORY" val="custom"/>
  <p:tag name="KSO_WM_TEMPLATE_INDEX" val="20202689"/>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2689_9"/>
  <p:tag name="KSO_WM_TEMPLATE_SUBCATEGORY" val="0"/>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9_9*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35.xml><?xml version="1.0" encoding="utf-8"?>
<p:tagLst xmlns:a="http://schemas.openxmlformats.org/drawingml/2006/main" xmlns:r="http://schemas.openxmlformats.org/officeDocument/2006/relationships" xmlns:p="http://schemas.openxmlformats.org/presentationml/2006/main">
  <p:tag name="KSO_WM_UNIT_PRESET_TEXT" val="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13;Click here to add the text, the text is the extraction of your thought, please try to explain your point of view as succinctly as possible. 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689_9*f*1"/>
  <p:tag name="KSO_WM_TEMPLATE_CATEGORY" val="custom"/>
  <p:tag name="KSO_WM_TEMPLATE_INDEX" val="20202689"/>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2689_10"/>
  <p:tag name="KSO_WM_TEMPLATE_SUBCATEGORY" val="0"/>
  <p:tag name="KSO_WM_SLIDE_TYPE" val="text"/>
  <p:tag name="KSO_WM_SLIDE_SUBTYPE" val="picTxt"/>
  <p:tag name="KSO_WM_SLIDE_ITEM_CNT" val="0"/>
  <p:tag name="KSO_WM_SLIDE_INDEX" val="10"/>
  <p:tag name="KSO_WM_SLIDE_SIZE" val="866*400"/>
  <p:tag name="KSO_WM_SLIDE_POSITION" val="45*60"/>
  <p:tag name="KSO_WM_TAG_VERSION" val="1.0"/>
  <p:tag name="KSO_WM_BEAUTIFY_FLAG" val="#wm#"/>
  <p:tag name="KSO_WM_TEMPLATE_CATEGORY" val="custom"/>
  <p:tag name="KSO_WM_TEMPLATE_INDEX" val="20202689"/>
  <p:tag name="KSO_WM_SLIDE_LAYOUT" val="a_d_f"/>
  <p:tag name="KSO_WM_SLIDE_LAYOUT_CNT" val="1_1_1"/>
  <p:tag name="KSO_WM_TEMPLATE_MASTER_TYPE" val="1"/>
  <p:tag name="KSO_WM_TEMPLATE_COLOR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89_10*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38.xml><?xml version="1.0" encoding="utf-8"?>
<p:tagLst xmlns:a="http://schemas.openxmlformats.org/drawingml/2006/main" xmlns:r="http://schemas.openxmlformats.org/officeDocument/2006/relationships" xmlns:p="http://schemas.openxmlformats.org/presentationml/2006/main">
  <p:tag name="KSO_WM_UNIT_PRESET_TEXT" val="Click here to add the text, the text is the extraction of your thought, please try to explain your point of view as succinctly as possible.&#13;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89_10*f*1"/>
  <p:tag name="KSO_WM_TEMPLATE_CATEGORY" val="custom"/>
  <p:tag name="KSO_WM_TEMPLATE_INDEX" val="2020268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ID" val="custom20202689_13"/>
  <p:tag name="KSO_WM_TEMPLATE_SUBCATEGORY" val="0"/>
  <p:tag name="KSO_WM_SLIDE_TYPE" val="text"/>
  <p:tag name="KSO_WM_SLIDE_SUBTYPE" val="picTxt"/>
  <p:tag name="KSO_WM_SLIDE_ITEM_CNT" val="0"/>
  <p:tag name="KSO_WM_SLIDE_INDEX" val="13"/>
  <p:tag name="KSO_WM_SLIDE_SIZE" val="869*422"/>
  <p:tag name="KSO_WM_SLIDE_POSITION" val="45*18"/>
  <p:tag name="KSO_WM_TAG_VERSION" val="1.0"/>
  <p:tag name="KSO_WM_BEAUTIFY_FLAG" val="#wm#"/>
  <p:tag name="KSO_WM_TEMPLATE_CATEGORY" val="custom"/>
  <p:tag name="KSO_WM_TEMPLATE_INDEX" val="20202689"/>
  <p:tag name="KSO_WM_SLIDE_LAYOUT" val="a_d_f"/>
  <p:tag name="KSO_WM_SLIDE_LAYOUT_CNT" val="1_2_2"/>
  <p:tag name="KSO_WM_TEMPLATE_MASTER_TYPE" val="1"/>
  <p:tag name="KSO_WM_TEMPLATE_COLOR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9_13*d*2"/>
  <p:tag name="KSO_WM_TEMPLATE_CATEGORY" val="custom"/>
  <p:tag name="KSO_WM_TEMPLATE_INDEX" val="20202689"/>
  <p:tag name="KSO_WM_UNIT_LAYERLEVEL" val="1"/>
  <p:tag name="KSO_WM_TAG_VERSION" val="1.0"/>
  <p:tag name="KSO_WM_BEAUTIFY_FLAG" val="#wm#"/>
  <p:tag name="KSO_WM_UNIT_VALUE" val="800*1490"/>
  <p:tag name="KSO_WM_UNIT_TYPE" val="d"/>
  <p:tag name="KSO_WM_UNIT_INDEX" val="2"/>
  <p:tag name="KSO_WM_UNIT_SUPPORT_UNIT_TYPE" val="[&quot;all&quot;]"/>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custom20202689_13*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9_13*f*2"/>
  <p:tag name="KSO_WM_TEMPLATE_CATEGORY" val="custom"/>
  <p:tag name="KSO_WM_TEMPLATE_INDEX" val="20202689"/>
  <p:tag name="KSO_WM_UNIT_LAYERLEVEL" val="1"/>
  <p:tag name="KSO_WM_TAG_VERSION" val="1.0"/>
  <p:tag name="KSO_WM_BEAUTIFY_FLAG" val="#wm#"/>
  <p:tag name="KSO_WM_UNIT_NOCLEAR" val="0"/>
  <p:tag name="KSO_WM_UNIT_VALUE" val="54"/>
  <p:tag name="KSO_WM_UNIT_TYPE" val="f"/>
  <p:tag name="KSO_WM_UNIT_INDEX" val="2"/>
  <p:tag name="KSO_WM_UNIT_PRESET_TEXT" val="Click here to add the text, the text is the extraction of your thought, please try to explain your point of view as succinctly as possible."/>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2689_14"/>
  <p:tag name="KSO_WM_TEMPLATE_SUBCATEGORY" val="0"/>
  <p:tag name="KSO_WM_SLIDE_TYPE" val="text"/>
  <p:tag name="KSO_WM_SLIDE_SUBTYPE" val="pureTxt"/>
  <p:tag name="KSO_WM_SLIDE_ITEM_CNT" val="0"/>
  <p:tag name="KSO_WM_SLIDE_INDEX" val="14"/>
  <p:tag name="KSO_WM_SLIDE_SIZE" val="720*329"/>
  <p:tag name="KSO_WM_SLIDE_POSITION" val="119*105"/>
  <p:tag name="KSO_WM_TAG_VERSION" val="1.0"/>
  <p:tag name="KSO_WM_BEAUTIFY_FLAG" val="#wm#"/>
  <p:tag name="KSO_WM_TEMPLATE_CATEGORY" val="custom"/>
  <p:tag name="KSO_WM_TEMPLATE_INDEX" val="20202689"/>
  <p:tag name="KSO_WM_SLIDE_LAYOUT" val="a_f"/>
  <p:tag name="KSO_WM_SLIDE_LAYOUT_CNT" val="1_1"/>
  <p:tag name="KSO_WM_TEMPLATE_MASTER_TYPE" val="1"/>
  <p:tag name="KSO_WM_TEMPLATE_COLOR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689_14*a*1"/>
  <p:tag name="KSO_WM_TEMPLATE_CATEGORY" val="custom"/>
  <p:tag name="KSO_WM_TEMPLATE_INDEX" val="20202689"/>
  <p:tag name="KSO_WM_UNIT_LAYERLEVEL" val="1"/>
  <p:tag name="KSO_WM_TAG_VERSION" val="1.0"/>
  <p:tag name="KSO_WM_BEAUTIFY_FLAG" val="#wm#"/>
  <p:tag name="KSO_WM_UNIT_PRESET_TEXT" val="Click here to add to the title"/>
</p:tagLst>
</file>

<file path=ppt/tags/tag145.xml><?xml version="1.0" encoding="utf-8"?>
<p:tagLst xmlns:a="http://schemas.openxmlformats.org/drawingml/2006/main" xmlns:r="http://schemas.openxmlformats.org/officeDocument/2006/relationships" xmlns:p="http://schemas.openxmlformats.org/presentationml/2006/main">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689_14*f*1"/>
  <p:tag name="KSO_WM_TEMPLATE_CATEGORY" val="custom"/>
  <p:tag name="KSO_WM_TEMPLATE_INDEX" val="20202689"/>
  <p:tag name="KSO_WM_UNIT_LAYERLEVEL" val="1"/>
  <p:tag name="KSO_WM_TAG_VERSION" val="1.0"/>
  <p:tag name="KSO_WM_BEAUTIFY_FLAG" val="#wm#"/>
  <p:tag name="KSO_WM_UNIT_PRESET_TEXT" val="Your text has been concise and well-written, but the information is inextricably inextricable and needs to be expressed in more words; but please refine the essence of your thought as much as possible, and express your views appropriately, often with twice the result with half the effort."/>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2689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89"/>
  <p:tag name="KSO_WM_SLIDE_TYPE" val="endPage"/>
  <p:tag name="KSO_WM_SLIDE_SUBTYPE" val="pureTxt"/>
  <p:tag name="KSO_WM_SLIDE_LAYOUT" val="a_b"/>
  <p:tag name="KSO_WM_SLIDE_LAYOUT_CNT" val="1_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89_15*a*1"/>
  <p:tag name="KSO_WM_TEMPLATE_CATEGORY" val="custom"/>
  <p:tag name="KSO_WM_TEMPLATE_INDEX" val="20202689"/>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Thank you "/>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8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89"/>
  <p:tag name="KSO_WM_TEMPLATE_THUMBS_INDEX" val="1、4、7、8、9、10、11、12、13、14、15"/>
  <p:tag name="KSO_WM_TEMPLATE_MASTER_THUMB_INDEX" val="1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ags/tag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1"/>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heme/theme1.xml><?xml version="1.0" encoding="utf-8"?>
<a:theme xmlns:a="http://schemas.openxmlformats.org/drawingml/2006/main" name="Office Theme">
  <a:themeElements>
    <a:clrScheme name="自定义 97">
      <a:dk1>
        <a:sysClr val="windowText" lastClr="000000"/>
      </a:dk1>
      <a:lt1>
        <a:sysClr val="window" lastClr="FFFFFF"/>
      </a:lt1>
      <a:dk2>
        <a:srgbClr val="EDF3F8"/>
      </a:dk2>
      <a:lt2>
        <a:srgbClr val="FFFFFF"/>
      </a:lt2>
      <a:accent1>
        <a:srgbClr val="5DBBBF"/>
      </a:accent1>
      <a:accent2>
        <a:srgbClr val="7BC2B0"/>
      </a:accent2>
      <a:accent3>
        <a:srgbClr val="98C8A1"/>
      </a:accent3>
      <a:accent4>
        <a:srgbClr val="B6CF91"/>
      </a:accent4>
      <a:accent5>
        <a:srgbClr val="D3D582"/>
      </a:accent5>
      <a:accent6>
        <a:srgbClr val="F1DC7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1285</Words>
  <Application>Microsoft Macintosh PowerPoint</Application>
  <PresentationFormat>Widescreen</PresentationFormat>
  <Paragraphs>113</Paragraphs>
  <Slides>24</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Meiryo</vt:lpstr>
      <vt:lpstr>Arial</vt:lpstr>
      <vt:lpstr>Calibri</vt:lpstr>
      <vt:lpstr>Helvetica Neue Medium</vt:lpstr>
      <vt:lpstr>Office Theme</vt:lpstr>
      <vt:lpstr>Thriving at Home: Health &amp; Wellness Strategies for Remote Work</vt:lpstr>
      <vt:lpstr>PowerPoint Presentation</vt:lpstr>
      <vt:lpstr>Land Acknowledgement</vt:lpstr>
      <vt:lpstr>PowerPoint Presentation</vt:lpstr>
      <vt:lpstr>Learning Outcomes</vt:lpstr>
      <vt:lpstr>Needs Analysis Summary</vt:lpstr>
      <vt:lpstr>Physical Health Issues</vt:lpstr>
      <vt:lpstr>Mental Health Issues</vt:lpstr>
      <vt:lpstr>Break Frequency and Boundaries</vt:lpstr>
      <vt:lpstr>Key Findings and Recommendations</vt:lpstr>
      <vt:lpstr>Physical Health Tips</vt:lpstr>
      <vt:lpstr>Physical Health Tips </vt:lpstr>
      <vt:lpstr>Physical Health Tips</vt:lpstr>
      <vt:lpstr>Quick 2-Minute Yoga Flow </vt:lpstr>
      <vt:lpstr>Challenges of remote work on Mental Health</vt:lpstr>
      <vt:lpstr>Techniques to Improve Mental Well-Being</vt:lpstr>
      <vt:lpstr> Reasoning Puzzle Challenge </vt:lpstr>
      <vt:lpstr>Importance of Taking Breaks</vt:lpstr>
      <vt:lpstr>Nutrition and Productivity</vt:lpstr>
      <vt:lpstr>Healthy Choices:  Breakfast: Greek yogurt with granola and strawberries for protein, fiber, and antioxidants.  Lunch: Quinoa salad with chickpeas, veggies, and a vinaigrette for protein, good fats, and complex carbs.  Tip: Balanced meals keep you energized and productive throughout the day!</vt:lpstr>
      <vt:lpstr>Let's Play: Health and Wellness Essentials Quiz!</vt:lpstr>
      <vt:lpstr>Conclusion</vt:lpstr>
      <vt:lpstr>We Value Your Feedback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I'm kohli</dc:creator>
  <cp:lastModifiedBy>iPhone</cp:lastModifiedBy>
  <cp:revision>26</cp:revision>
  <dcterms:created xsi:type="dcterms:W3CDTF">1900-01-01T00:00:00Z</dcterms:created>
  <dcterms:modified xsi:type="dcterms:W3CDTF">2024-08-16T03:39:29Z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3081-11.33.82</vt:lpwstr>
  </property>
  <property fmtid="{D5CDD505-2E9C-101B-9397-08002B2CF9AE}" pid="3" name="ICV">
    <vt:lpwstr>F6791E47012372DAFDCDA666AAB20876_31</vt:lpwstr>
  </property>
</Properties>
</file>